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79" r:id="rId4"/>
    <p:sldMasterId id="214748368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D274A5E1-4A35-4CBC-A014-62459453E7A5}">
  <a:tblStyle styleId="{D274A5E1-4A35-4CBC-A014-62459453E7A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21" Type="http://schemas.openxmlformats.org/officeDocument/2006/relationships/slide" Target="slides/slide15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2.xml"/><Relationship Id="rId19" Type="http://schemas.openxmlformats.org/officeDocument/2006/relationships/slide" Target="slides/slide13.xml"/><Relationship Id="rId6" Type="http://schemas.openxmlformats.org/officeDocument/2006/relationships/notesMaster" Target="notesMasters/notesMaster1.xml"/><Relationship Id="rId18" Type="http://schemas.openxmlformats.org/officeDocument/2006/relationships/slide" Target="slides/slide12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317d17650af_0_9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317d17650af_0_9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35b6e459a4c_1_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35b6e459a4c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35b6e459a4c_1_1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35b6e459a4c_1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35e02a457a4_0_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35e02a457a4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35b6e459a4c_1_2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35b6e459a4c_1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35b6e459a4c_1_3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Google Shape;552;g35b6e459a4c_1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35e02a457a4_0_1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35e02a457a4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317d17650af_0_9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317d17650af_0_9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35b6e459a4c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35b6e459a4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34f46d88067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34f46d8806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35dc30b9923_0_4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35dc30b9923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35dc30b9923_0_5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35dc30b9923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35dc30b9923_0_3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35dc30b9923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35dc30b9923_0_1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35dc30b9923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35e02a457a4_0_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35e02a457a4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Relationship Id="rId3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jp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g"/><Relationship Id="rId3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jpg"/><Relationship Id="rId3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jpg"/><Relationship Id="rId3" Type="http://schemas.openxmlformats.org/officeDocument/2006/relationships/image" Target="../media/image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2.jp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.jpg"/><Relationship Id="rId3" Type="http://schemas.openxmlformats.org/officeDocument/2006/relationships/image" Target="../media/image16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slide">
  <p:cSld name="CUSTOM_1_1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7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1102" y="5698706"/>
            <a:ext cx="3441626" cy="440475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"/>
          <p:cNvSpPr txBox="1"/>
          <p:nvPr>
            <p:ph type="title"/>
          </p:nvPr>
        </p:nvSpPr>
        <p:spPr>
          <a:xfrm>
            <a:off x="469475" y="1865700"/>
            <a:ext cx="4039800" cy="217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400"/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469477" y="4040399"/>
            <a:ext cx="2899800" cy="95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500"/>
              </a:spcBef>
              <a:spcAft>
                <a:spcPts val="0"/>
              </a:spcAft>
              <a:buSzPts val="2300"/>
              <a:buNone/>
              <a:defRPr sz="2300"/>
            </a:lvl2pPr>
            <a:lvl3pPr lvl="2" rtl="0">
              <a:spcBef>
                <a:spcPts val="500"/>
              </a:spcBef>
              <a:spcAft>
                <a:spcPts val="0"/>
              </a:spcAft>
              <a:buSzPts val="1900"/>
              <a:buNone/>
              <a:defRPr sz="1900"/>
            </a:lvl3pPr>
            <a:lvl4pPr lvl="3" rtl="0">
              <a:spcBef>
                <a:spcPts val="50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spcBef>
                <a:spcPts val="50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spcBef>
                <a:spcPts val="50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spcBef>
                <a:spcPts val="50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spcBef>
                <a:spcPts val="50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spcBef>
                <a:spcPts val="50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0">
  <p:cSld name="CUSTOM_11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Google Shape;47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2"/>
            <a:ext cx="12192000" cy="6857997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11"/>
          <p:cNvSpPr txBox="1"/>
          <p:nvPr>
            <p:ph type="title"/>
          </p:nvPr>
        </p:nvSpPr>
        <p:spPr>
          <a:xfrm>
            <a:off x="344905" y="365125"/>
            <a:ext cx="11510100" cy="13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11"/>
          <p:cNvSpPr txBox="1"/>
          <p:nvPr>
            <p:ph idx="12" type="sldNum"/>
          </p:nvPr>
        </p:nvSpPr>
        <p:spPr>
          <a:xfrm>
            <a:off x="9111916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>
            <a:lvl1pPr lvl="0">
              <a:buClr>
                <a:srgbClr val="000000"/>
              </a:buClr>
              <a:buSzPts val="900"/>
              <a:buFont typeface="Arial"/>
              <a:buNone/>
              <a:defRPr>
                <a:solidFill>
                  <a:schemeClr val="lt1"/>
                </a:solidFill>
              </a:defRPr>
            </a:lvl1pPr>
            <a:lvl2pPr lvl="1">
              <a:buClr>
                <a:srgbClr val="000000"/>
              </a:buClr>
              <a:buSzPts val="900"/>
              <a:buFont typeface="Arial"/>
              <a:buNone/>
              <a:defRPr>
                <a:solidFill>
                  <a:schemeClr val="lt1"/>
                </a:solidFill>
              </a:defRPr>
            </a:lvl2pPr>
            <a:lvl3pPr lvl="2">
              <a:buClr>
                <a:srgbClr val="000000"/>
              </a:buClr>
              <a:buSzPts val="900"/>
              <a:buFont typeface="Arial"/>
              <a:buNone/>
              <a:defRPr>
                <a:solidFill>
                  <a:schemeClr val="lt1"/>
                </a:solidFill>
              </a:defRPr>
            </a:lvl3pPr>
            <a:lvl4pPr lvl="3">
              <a:buClr>
                <a:srgbClr val="000000"/>
              </a:buClr>
              <a:buSzPts val="900"/>
              <a:buFont typeface="Arial"/>
              <a:buNone/>
              <a:defRPr>
                <a:solidFill>
                  <a:schemeClr val="lt1"/>
                </a:solidFill>
              </a:defRPr>
            </a:lvl4pPr>
            <a:lvl5pPr lvl="4">
              <a:buClr>
                <a:srgbClr val="000000"/>
              </a:buClr>
              <a:buSzPts val="900"/>
              <a:buFont typeface="Arial"/>
              <a:buNone/>
              <a:defRPr>
                <a:solidFill>
                  <a:schemeClr val="lt1"/>
                </a:solidFill>
              </a:defRPr>
            </a:lvl5pPr>
            <a:lvl6pPr lvl="5">
              <a:buClr>
                <a:srgbClr val="000000"/>
              </a:buClr>
              <a:buSzPts val="900"/>
              <a:buFont typeface="Arial"/>
              <a:buNone/>
              <a:defRPr>
                <a:solidFill>
                  <a:schemeClr val="lt1"/>
                </a:solidFill>
              </a:defRPr>
            </a:lvl6pPr>
            <a:lvl7pPr lvl="6">
              <a:buClr>
                <a:srgbClr val="000000"/>
              </a:buClr>
              <a:buSzPts val="900"/>
              <a:buFont typeface="Arial"/>
              <a:buNone/>
              <a:defRPr>
                <a:solidFill>
                  <a:schemeClr val="lt1"/>
                </a:solidFill>
              </a:defRPr>
            </a:lvl7pPr>
            <a:lvl8pPr lvl="7">
              <a:buClr>
                <a:srgbClr val="000000"/>
              </a:buClr>
              <a:buSzPts val="900"/>
              <a:buFont typeface="Arial"/>
              <a:buNone/>
              <a:defRPr>
                <a:solidFill>
                  <a:schemeClr val="lt1"/>
                </a:solidFill>
              </a:defRPr>
            </a:lvl8pPr>
            <a:lvl9pPr lvl="8">
              <a:buClr>
                <a:srgbClr val="000000"/>
              </a:buClr>
              <a:buSzPts val="900"/>
              <a:buFont typeface="Arial"/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1">
  <p:cSld name="CUSTOM_12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2"/>
            <a:ext cx="12192000" cy="6857997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12"/>
          <p:cNvSpPr txBox="1"/>
          <p:nvPr>
            <p:ph type="title"/>
          </p:nvPr>
        </p:nvSpPr>
        <p:spPr>
          <a:xfrm>
            <a:off x="344905" y="365125"/>
            <a:ext cx="11510100" cy="13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2"/>
          <p:cNvSpPr txBox="1"/>
          <p:nvPr>
            <p:ph idx="12" type="sldNum"/>
          </p:nvPr>
        </p:nvSpPr>
        <p:spPr>
          <a:xfrm>
            <a:off x="9111916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>
            <a:lvl1pPr lvl="0">
              <a:buClr>
                <a:srgbClr val="000000"/>
              </a:buClr>
              <a:buSzPts val="900"/>
              <a:buFont typeface="Arial"/>
              <a:buNone/>
              <a:defRPr>
                <a:solidFill>
                  <a:schemeClr val="lt1"/>
                </a:solidFill>
              </a:defRPr>
            </a:lvl1pPr>
            <a:lvl2pPr lvl="1">
              <a:buClr>
                <a:srgbClr val="000000"/>
              </a:buClr>
              <a:buSzPts val="900"/>
              <a:buFont typeface="Arial"/>
              <a:buNone/>
              <a:defRPr>
                <a:solidFill>
                  <a:schemeClr val="lt1"/>
                </a:solidFill>
              </a:defRPr>
            </a:lvl2pPr>
            <a:lvl3pPr lvl="2">
              <a:buClr>
                <a:srgbClr val="000000"/>
              </a:buClr>
              <a:buSzPts val="900"/>
              <a:buFont typeface="Arial"/>
              <a:buNone/>
              <a:defRPr>
                <a:solidFill>
                  <a:schemeClr val="lt1"/>
                </a:solidFill>
              </a:defRPr>
            </a:lvl3pPr>
            <a:lvl4pPr lvl="3">
              <a:buClr>
                <a:srgbClr val="000000"/>
              </a:buClr>
              <a:buSzPts val="900"/>
              <a:buFont typeface="Arial"/>
              <a:buNone/>
              <a:defRPr>
                <a:solidFill>
                  <a:schemeClr val="lt1"/>
                </a:solidFill>
              </a:defRPr>
            </a:lvl4pPr>
            <a:lvl5pPr lvl="4">
              <a:buClr>
                <a:srgbClr val="000000"/>
              </a:buClr>
              <a:buSzPts val="900"/>
              <a:buFont typeface="Arial"/>
              <a:buNone/>
              <a:defRPr>
                <a:solidFill>
                  <a:schemeClr val="lt1"/>
                </a:solidFill>
              </a:defRPr>
            </a:lvl5pPr>
            <a:lvl6pPr lvl="5">
              <a:buClr>
                <a:srgbClr val="000000"/>
              </a:buClr>
              <a:buSzPts val="900"/>
              <a:buFont typeface="Arial"/>
              <a:buNone/>
              <a:defRPr>
                <a:solidFill>
                  <a:schemeClr val="lt1"/>
                </a:solidFill>
              </a:defRPr>
            </a:lvl6pPr>
            <a:lvl7pPr lvl="6">
              <a:buClr>
                <a:srgbClr val="000000"/>
              </a:buClr>
              <a:buSzPts val="900"/>
              <a:buFont typeface="Arial"/>
              <a:buNone/>
              <a:defRPr>
                <a:solidFill>
                  <a:schemeClr val="lt1"/>
                </a:solidFill>
              </a:defRPr>
            </a:lvl7pPr>
            <a:lvl8pPr lvl="7">
              <a:buClr>
                <a:srgbClr val="000000"/>
              </a:buClr>
              <a:buSzPts val="900"/>
              <a:buFont typeface="Arial"/>
              <a:buNone/>
              <a:defRPr>
                <a:solidFill>
                  <a:schemeClr val="lt1"/>
                </a:solidFill>
              </a:defRPr>
            </a:lvl8pPr>
            <a:lvl9pPr lvl="8">
              <a:buClr>
                <a:srgbClr val="000000"/>
              </a:buClr>
              <a:buSzPts val="900"/>
              <a:buFont typeface="Arial"/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CUSTOM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199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/>
          <p:nvPr>
            <p:ph type="title"/>
          </p:nvPr>
        </p:nvSpPr>
        <p:spPr>
          <a:xfrm>
            <a:off x="581100" y="2831825"/>
            <a:ext cx="4463400" cy="9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B286D"/>
              </a:buClr>
              <a:buSzPts val="4000"/>
              <a:buNone/>
              <a:defRPr sz="4000">
                <a:solidFill>
                  <a:srgbClr val="4B286D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B286D"/>
              </a:buClr>
              <a:buSzPts val="1400"/>
              <a:buNone/>
              <a:defRPr>
                <a:solidFill>
                  <a:srgbClr val="4B286D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B286D"/>
              </a:buClr>
              <a:buSzPts val="1400"/>
              <a:buNone/>
              <a:defRPr>
                <a:solidFill>
                  <a:srgbClr val="4B286D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B286D"/>
              </a:buClr>
              <a:buSzPts val="1400"/>
              <a:buNone/>
              <a:defRPr>
                <a:solidFill>
                  <a:srgbClr val="4B286D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B286D"/>
              </a:buClr>
              <a:buSzPts val="1400"/>
              <a:buNone/>
              <a:defRPr>
                <a:solidFill>
                  <a:srgbClr val="4B286D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B286D"/>
              </a:buClr>
              <a:buSzPts val="1400"/>
              <a:buNone/>
              <a:defRPr>
                <a:solidFill>
                  <a:srgbClr val="4B286D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B286D"/>
              </a:buClr>
              <a:buSzPts val="1400"/>
              <a:buNone/>
              <a:defRPr>
                <a:solidFill>
                  <a:srgbClr val="4B286D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B286D"/>
              </a:buClr>
              <a:buSzPts val="1400"/>
              <a:buNone/>
              <a:defRPr>
                <a:solidFill>
                  <a:srgbClr val="4B286D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B286D"/>
              </a:buClr>
              <a:buSzPts val="1400"/>
              <a:buNone/>
              <a:defRPr>
                <a:solidFill>
                  <a:srgbClr val="4B286D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CUSTOM_2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2"/>
            <a:ext cx="12192000" cy="6857997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4"/>
          <p:cNvSpPr txBox="1"/>
          <p:nvPr>
            <p:ph type="title"/>
          </p:nvPr>
        </p:nvSpPr>
        <p:spPr>
          <a:xfrm>
            <a:off x="581100" y="2766150"/>
            <a:ext cx="48210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60" name="Google Shape;60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1100" y="4428551"/>
            <a:ext cx="2463775" cy="315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2">
  <p:cSld name="CUSTOM_3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2"/>
            <a:ext cx="12192000" cy="6857997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5"/>
          <p:cNvSpPr txBox="1"/>
          <p:nvPr>
            <p:ph type="title"/>
          </p:nvPr>
        </p:nvSpPr>
        <p:spPr>
          <a:xfrm>
            <a:off x="581100" y="2766150"/>
            <a:ext cx="48210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64" name="Google Shape;64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1100" y="4428551"/>
            <a:ext cx="2463775" cy="315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osing">
  <p:cSld name="Custom Layout_2_1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5" y="-1"/>
            <a:ext cx="12192000" cy="6857989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6"/>
          <p:cNvSpPr txBox="1"/>
          <p:nvPr/>
        </p:nvSpPr>
        <p:spPr>
          <a:xfrm>
            <a:off x="745072" y="2609662"/>
            <a:ext cx="43497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00">
                <a:solidFill>
                  <a:schemeClr val="dk2"/>
                </a:solidFill>
              </a:rPr>
              <a:t>Thank You</a:t>
            </a:r>
            <a:endParaRPr sz="6400">
              <a:solidFill>
                <a:schemeClr val="dk2"/>
              </a:solidFill>
            </a:endParaRPr>
          </a:p>
        </p:txBody>
      </p:sp>
      <p:pic>
        <p:nvPicPr>
          <p:cNvPr id="68" name="Google Shape;68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5065" y="4293643"/>
            <a:ext cx="3441626" cy="440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a COVER">
  <p:cSld name="CUSTOM_1_1_2_1_2">
    <p:bg>
      <p:bgPr>
        <a:solidFill>
          <a:schemeClr val="lt1"/>
        </a:solid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/>
          <p:nvPr>
            <p:ph idx="2" type="pic"/>
          </p:nvPr>
        </p:nvSpPr>
        <p:spPr>
          <a:xfrm>
            <a:off x="0" y="0"/>
            <a:ext cx="12192000" cy="4075200"/>
          </a:xfrm>
          <a:prstGeom prst="rect">
            <a:avLst/>
          </a:prstGeom>
          <a:noFill/>
          <a:ln>
            <a:noFill/>
          </a:ln>
        </p:spPr>
      </p:sp>
      <p:sp>
        <p:nvSpPr>
          <p:cNvPr id="74" name="Google Shape;74;p18"/>
          <p:cNvSpPr txBox="1"/>
          <p:nvPr>
            <p:ph idx="1" type="subTitle"/>
          </p:nvPr>
        </p:nvSpPr>
        <p:spPr>
          <a:xfrm>
            <a:off x="1011378" y="5630225"/>
            <a:ext cx="10168200" cy="216900"/>
          </a:xfrm>
          <a:prstGeom prst="rect">
            <a:avLst/>
          </a:prstGeom>
        </p:spPr>
        <p:txBody>
          <a:bodyPr anchorCtr="0" anchor="t" bIns="0" lIns="9125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5" name="Google Shape;75;p18"/>
          <p:cNvSpPr txBox="1"/>
          <p:nvPr>
            <p:ph type="title"/>
          </p:nvPr>
        </p:nvSpPr>
        <p:spPr>
          <a:xfrm>
            <a:off x="1011303" y="4994675"/>
            <a:ext cx="10168200" cy="59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a COVER 1">
  <p:cSld name="CUSTOM_1_1_2_1_2_2">
    <p:bg>
      <p:bgPr>
        <a:solidFill>
          <a:schemeClr val="lt1"/>
        </a:solid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9"/>
          <p:cNvPicPr preferRelativeResize="0"/>
          <p:nvPr/>
        </p:nvPicPr>
        <p:blipFill rotWithShape="1">
          <a:blip r:embed="rId2">
            <a:alphaModFix amt="90000"/>
          </a:blip>
          <a:srcRect b="0" l="14869" r="14594" t="15232"/>
          <a:stretch/>
        </p:blipFill>
        <p:spPr>
          <a:xfrm flipH="1" rot="10800000">
            <a:off x="-9152" y="0"/>
            <a:ext cx="12210309" cy="5838275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9"/>
          <p:cNvSpPr/>
          <p:nvPr/>
        </p:nvSpPr>
        <p:spPr>
          <a:xfrm flipH="1">
            <a:off x="-27525" y="0"/>
            <a:ext cx="12210300" cy="61521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19"/>
          <p:cNvSpPr txBox="1"/>
          <p:nvPr>
            <p:ph idx="1" type="subTitle"/>
          </p:nvPr>
        </p:nvSpPr>
        <p:spPr>
          <a:xfrm>
            <a:off x="1011378" y="3877625"/>
            <a:ext cx="4195800" cy="216900"/>
          </a:xfrm>
          <a:prstGeom prst="rect">
            <a:avLst/>
          </a:prstGeom>
        </p:spPr>
        <p:txBody>
          <a:bodyPr anchorCtr="0" anchor="t" bIns="0" lIns="9125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0" name="Google Shape;80;p19"/>
          <p:cNvSpPr txBox="1"/>
          <p:nvPr>
            <p:ph type="title"/>
          </p:nvPr>
        </p:nvSpPr>
        <p:spPr>
          <a:xfrm>
            <a:off x="1011303" y="3165875"/>
            <a:ext cx="4311000" cy="59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grpSp>
        <p:nvGrpSpPr>
          <p:cNvPr id="81" name="Google Shape;81;p19"/>
          <p:cNvGrpSpPr/>
          <p:nvPr/>
        </p:nvGrpSpPr>
        <p:grpSpPr>
          <a:xfrm>
            <a:off x="1011303" y="2169212"/>
            <a:ext cx="2304475" cy="292903"/>
            <a:chOff x="6033602" y="5442469"/>
            <a:chExt cx="12316811" cy="1565488"/>
          </a:xfrm>
        </p:grpSpPr>
        <p:sp>
          <p:nvSpPr>
            <p:cNvPr id="82" name="Google Shape;82;p19"/>
            <p:cNvSpPr/>
            <p:nvPr/>
          </p:nvSpPr>
          <p:spPr>
            <a:xfrm>
              <a:off x="14285957" y="5707821"/>
              <a:ext cx="181224" cy="180252"/>
            </a:xfrm>
            <a:custGeom>
              <a:rect b="b" l="l" r="r" t="t"/>
              <a:pathLst>
                <a:path extrusionOk="0" h="21600" w="21600">
                  <a:moveTo>
                    <a:pt x="10840" y="0"/>
                  </a:moveTo>
                  <a:cubicBezTo>
                    <a:pt x="16695" y="0"/>
                    <a:pt x="21600" y="4654"/>
                    <a:pt x="21600" y="10740"/>
                  </a:cubicBezTo>
                  <a:cubicBezTo>
                    <a:pt x="21600" y="16827"/>
                    <a:pt x="16695" y="21600"/>
                    <a:pt x="10840" y="21600"/>
                  </a:cubicBezTo>
                  <a:cubicBezTo>
                    <a:pt x="4985" y="21600"/>
                    <a:pt x="0" y="16946"/>
                    <a:pt x="0" y="10740"/>
                  </a:cubicBezTo>
                  <a:cubicBezTo>
                    <a:pt x="0" y="4535"/>
                    <a:pt x="4945" y="0"/>
                    <a:pt x="10840" y="0"/>
                  </a:cubicBezTo>
                  <a:close/>
                  <a:moveTo>
                    <a:pt x="10840" y="20009"/>
                  </a:moveTo>
                  <a:cubicBezTo>
                    <a:pt x="15824" y="20009"/>
                    <a:pt x="19662" y="16031"/>
                    <a:pt x="19662" y="10740"/>
                  </a:cubicBezTo>
                  <a:cubicBezTo>
                    <a:pt x="19662" y="5450"/>
                    <a:pt x="15824" y="1591"/>
                    <a:pt x="10840" y="1591"/>
                  </a:cubicBezTo>
                  <a:cubicBezTo>
                    <a:pt x="5855" y="1591"/>
                    <a:pt x="1978" y="5569"/>
                    <a:pt x="1978" y="10740"/>
                  </a:cubicBezTo>
                  <a:cubicBezTo>
                    <a:pt x="1978" y="15912"/>
                    <a:pt x="5815" y="20009"/>
                    <a:pt x="10840" y="20009"/>
                  </a:cubicBezTo>
                  <a:close/>
                  <a:moveTo>
                    <a:pt x="6646" y="4455"/>
                  </a:moveTo>
                  <a:lnTo>
                    <a:pt x="11512" y="4455"/>
                  </a:lnTo>
                  <a:cubicBezTo>
                    <a:pt x="14479" y="4455"/>
                    <a:pt x="15903" y="5649"/>
                    <a:pt x="15903" y="8075"/>
                  </a:cubicBezTo>
                  <a:cubicBezTo>
                    <a:pt x="15903" y="10343"/>
                    <a:pt x="14479" y="11297"/>
                    <a:pt x="12580" y="11496"/>
                  </a:cubicBezTo>
                  <a:lnTo>
                    <a:pt x="16180" y="17065"/>
                  </a:lnTo>
                  <a:lnTo>
                    <a:pt x="14084" y="17065"/>
                  </a:lnTo>
                  <a:lnTo>
                    <a:pt x="10681" y="11655"/>
                  </a:lnTo>
                  <a:lnTo>
                    <a:pt x="8624" y="11655"/>
                  </a:lnTo>
                  <a:lnTo>
                    <a:pt x="8624" y="17065"/>
                  </a:lnTo>
                  <a:lnTo>
                    <a:pt x="6686" y="17065"/>
                  </a:lnTo>
                  <a:lnTo>
                    <a:pt x="6686" y="4455"/>
                  </a:lnTo>
                  <a:lnTo>
                    <a:pt x="6646" y="4455"/>
                  </a:lnTo>
                  <a:close/>
                  <a:moveTo>
                    <a:pt x="8585" y="10064"/>
                  </a:moveTo>
                  <a:lnTo>
                    <a:pt x="10642" y="10064"/>
                  </a:lnTo>
                  <a:cubicBezTo>
                    <a:pt x="12343" y="10064"/>
                    <a:pt x="13965" y="9985"/>
                    <a:pt x="13965" y="7996"/>
                  </a:cubicBezTo>
                  <a:cubicBezTo>
                    <a:pt x="13965" y="6325"/>
                    <a:pt x="12541" y="6046"/>
                    <a:pt x="11196" y="6046"/>
                  </a:cubicBezTo>
                  <a:lnTo>
                    <a:pt x="8624" y="6046"/>
                  </a:lnTo>
                  <a:lnTo>
                    <a:pt x="8585" y="10064"/>
                  </a:lnTo>
                  <a:lnTo>
                    <a:pt x="8585" y="1006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83;p19"/>
            <p:cNvSpPr/>
            <p:nvPr/>
          </p:nvSpPr>
          <p:spPr>
            <a:xfrm>
              <a:off x="14996943" y="5707821"/>
              <a:ext cx="739206" cy="866970"/>
            </a:xfrm>
            <a:custGeom>
              <a:rect b="b" l="l" r="r" t="t"/>
              <a:pathLst>
                <a:path extrusionOk="0" h="21600" w="21600">
                  <a:moveTo>
                    <a:pt x="0" y="0"/>
                  </a:moveTo>
                  <a:lnTo>
                    <a:pt x="9040" y="0"/>
                  </a:lnTo>
                  <a:cubicBezTo>
                    <a:pt x="16974" y="0"/>
                    <a:pt x="21600" y="4126"/>
                    <a:pt x="21600" y="10800"/>
                  </a:cubicBezTo>
                  <a:cubicBezTo>
                    <a:pt x="21600" y="17474"/>
                    <a:pt x="16974" y="21600"/>
                    <a:pt x="9040" y="21600"/>
                  </a:cubicBezTo>
                  <a:lnTo>
                    <a:pt x="0" y="21600"/>
                  </a:lnTo>
                  <a:lnTo>
                    <a:pt x="0" y="0"/>
                  </a:lnTo>
                  <a:lnTo>
                    <a:pt x="0" y="0"/>
                  </a:lnTo>
                  <a:close/>
                  <a:moveTo>
                    <a:pt x="9001" y="18755"/>
                  </a:moveTo>
                  <a:cubicBezTo>
                    <a:pt x="14588" y="18755"/>
                    <a:pt x="17614" y="15844"/>
                    <a:pt x="17614" y="10800"/>
                  </a:cubicBezTo>
                  <a:cubicBezTo>
                    <a:pt x="17614" y="5756"/>
                    <a:pt x="14588" y="2853"/>
                    <a:pt x="9001" y="2853"/>
                  </a:cubicBezTo>
                  <a:lnTo>
                    <a:pt x="3802" y="2853"/>
                  </a:lnTo>
                  <a:lnTo>
                    <a:pt x="3802" y="18755"/>
                  </a:lnTo>
                  <a:lnTo>
                    <a:pt x="9001" y="1875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84;p19"/>
            <p:cNvSpPr/>
            <p:nvPr/>
          </p:nvSpPr>
          <p:spPr>
            <a:xfrm>
              <a:off x="15830079" y="5715123"/>
              <a:ext cx="148716" cy="860004"/>
            </a:xfrm>
            <a:custGeom>
              <a:rect b="b" l="l" r="r" t="t"/>
              <a:pathLst>
                <a:path extrusionOk="0" h="21600" w="21600">
                  <a:moveTo>
                    <a:pt x="0" y="1867"/>
                  </a:moveTo>
                  <a:cubicBezTo>
                    <a:pt x="0" y="859"/>
                    <a:pt x="4773" y="0"/>
                    <a:pt x="10800" y="0"/>
                  </a:cubicBezTo>
                  <a:cubicBezTo>
                    <a:pt x="16827" y="0"/>
                    <a:pt x="21600" y="825"/>
                    <a:pt x="21600" y="1867"/>
                  </a:cubicBezTo>
                  <a:cubicBezTo>
                    <a:pt x="21600" y="2909"/>
                    <a:pt x="16827" y="3735"/>
                    <a:pt x="10800" y="3735"/>
                  </a:cubicBezTo>
                  <a:cubicBezTo>
                    <a:pt x="4773" y="3735"/>
                    <a:pt x="0" y="2909"/>
                    <a:pt x="0" y="1867"/>
                  </a:cubicBezTo>
                  <a:close/>
                  <a:moveTo>
                    <a:pt x="1929" y="5811"/>
                  </a:moveTo>
                  <a:lnTo>
                    <a:pt x="19623" y="5811"/>
                  </a:lnTo>
                  <a:lnTo>
                    <a:pt x="19623" y="21600"/>
                  </a:lnTo>
                  <a:lnTo>
                    <a:pt x="1929" y="21600"/>
                  </a:lnTo>
                  <a:cubicBezTo>
                    <a:pt x="1929" y="21600"/>
                    <a:pt x="1929" y="5811"/>
                    <a:pt x="1929" y="581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85;p19"/>
            <p:cNvSpPr/>
            <p:nvPr/>
          </p:nvSpPr>
          <p:spPr>
            <a:xfrm>
              <a:off x="16072387" y="5932203"/>
              <a:ext cx="612738" cy="896508"/>
            </a:xfrm>
            <a:custGeom>
              <a:rect b="b" l="l" r="r" t="t"/>
              <a:pathLst>
                <a:path extrusionOk="0" h="21600" w="21600">
                  <a:moveTo>
                    <a:pt x="1252" y="16546"/>
                  </a:moveTo>
                  <a:lnTo>
                    <a:pt x="5546" y="16546"/>
                  </a:lnTo>
                  <a:cubicBezTo>
                    <a:pt x="5886" y="18337"/>
                    <a:pt x="7828" y="19217"/>
                    <a:pt x="11081" y="19217"/>
                  </a:cubicBezTo>
                  <a:cubicBezTo>
                    <a:pt x="15118" y="19217"/>
                    <a:pt x="17306" y="17777"/>
                    <a:pt x="17306" y="14994"/>
                  </a:cubicBezTo>
                  <a:lnTo>
                    <a:pt x="17306" y="13323"/>
                  </a:lnTo>
                  <a:cubicBezTo>
                    <a:pt x="15714" y="14819"/>
                    <a:pt x="13316" y="15674"/>
                    <a:pt x="10180" y="15674"/>
                  </a:cubicBezTo>
                  <a:cubicBezTo>
                    <a:pt x="4037" y="15674"/>
                    <a:pt x="0" y="12563"/>
                    <a:pt x="0" y="7837"/>
                  </a:cubicBezTo>
                  <a:cubicBezTo>
                    <a:pt x="0" y="3111"/>
                    <a:pt x="3990" y="0"/>
                    <a:pt x="10133" y="0"/>
                  </a:cubicBezTo>
                  <a:cubicBezTo>
                    <a:pt x="13398" y="0"/>
                    <a:pt x="15890" y="936"/>
                    <a:pt x="17481" y="2495"/>
                  </a:cubicBezTo>
                  <a:lnTo>
                    <a:pt x="17481" y="352"/>
                  </a:lnTo>
                  <a:lnTo>
                    <a:pt x="21600" y="352"/>
                  </a:lnTo>
                  <a:lnTo>
                    <a:pt x="21600" y="14938"/>
                  </a:lnTo>
                  <a:cubicBezTo>
                    <a:pt x="21600" y="18897"/>
                    <a:pt x="18125" y="21600"/>
                    <a:pt x="11034" y="21600"/>
                  </a:cubicBezTo>
                  <a:cubicBezTo>
                    <a:pt x="5020" y="21600"/>
                    <a:pt x="1673" y="19577"/>
                    <a:pt x="1240" y="16554"/>
                  </a:cubicBezTo>
                  <a:lnTo>
                    <a:pt x="1252" y="16546"/>
                  </a:lnTo>
                  <a:close/>
                  <a:moveTo>
                    <a:pt x="17434" y="7829"/>
                  </a:moveTo>
                  <a:cubicBezTo>
                    <a:pt x="17434" y="4454"/>
                    <a:pt x="14895" y="2519"/>
                    <a:pt x="10952" y="2519"/>
                  </a:cubicBezTo>
                  <a:cubicBezTo>
                    <a:pt x="7009" y="2519"/>
                    <a:pt x="4470" y="4574"/>
                    <a:pt x="4470" y="7829"/>
                  </a:cubicBezTo>
                  <a:cubicBezTo>
                    <a:pt x="4470" y="11084"/>
                    <a:pt x="7009" y="13139"/>
                    <a:pt x="10952" y="13139"/>
                  </a:cubicBezTo>
                  <a:cubicBezTo>
                    <a:pt x="14895" y="13139"/>
                    <a:pt x="17434" y="11204"/>
                    <a:pt x="17434" y="782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86;p19"/>
            <p:cNvSpPr/>
            <p:nvPr/>
          </p:nvSpPr>
          <p:spPr>
            <a:xfrm>
              <a:off x="16809593" y="5715123"/>
              <a:ext cx="148716" cy="860004"/>
            </a:xfrm>
            <a:custGeom>
              <a:rect b="b" l="l" r="r" t="t"/>
              <a:pathLst>
                <a:path extrusionOk="0" h="21600" w="21600">
                  <a:moveTo>
                    <a:pt x="0" y="1867"/>
                  </a:moveTo>
                  <a:cubicBezTo>
                    <a:pt x="0" y="859"/>
                    <a:pt x="4773" y="0"/>
                    <a:pt x="10800" y="0"/>
                  </a:cubicBezTo>
                  <a:cubicBezTo>
                    <a:pt x="16827" y="0"/>
                    <a:pt x="21600" y="825"/>
                    <a:pt x="21600" y="1867"/>
                  </a:cubicBezTo>
                  <a:cubicBezTo>
                    <a:pt x="21600" y="2909"/>
                    <a:pt x="16827" y="3735"/>
                    <a:pt x="10800" y="3735"/>
                  </a:cubicBezTo>
                  <a:cubicBezTo>
                    <a:pt x="4773" y="3735"/>
                    <a:pt x="0" y="2909"/>
                    <a:pt x="0" y="1867"/>
                  </a:cubicBezTo>
                  <a:close/>
                  <a:moveTo>
                    <a:pt x="1929" y="5811"/>
                  </a:moveTo>
                  <a:lnTo>
                    <a:pt x="19623" y="5811"/>
                  </a:lnTo>
                  <a:lnTo>
                    <a:pt x="19623" y="21600"/>
                  </a:lnTo>
                  <a:lnTo>
                    <a:pt x="1929" y="21600"/>
                  </a:lnTo>
                  <a:cubicBezTo>
                    <a:pt x="1929" y="21600"/>
                    <a:pt x="1929" y="5811"/>
                    <a:pt x="1929" y="581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87;p19"/>
            <p:cNvSpPr/>
            <p:nvPr/>
          </p:nvSpPr>
          <p:spPr>
            <a:xfrm>
              <a:off x="17029995" y="5766240"/>
              <a:ext cx="349866" cy="812916"/>
            </a:xfrm>
            <a:custGeom>
              <a:rect b="b" l="l" r="r" t="t"/>
              <a:pathLst>
                <a:path extrusionOk="0" h="21600" w="21600">
                  <a:moveTo>
                    <a:pt x="6250" y="17772"/>
                  </a:moveTo>
                  <a:lnTo>
                    <a:pt x="6250" y="7444"/>
                  </a:lnTo>
                  <a:lnTo>
                    <a:pt x="0" y="7444"/>
                  </a:lnTo>
                  <a:lnTo>
                    <a:pt x="0" y="4789"/>
                  </a:lnTo>
                  <a:lnTo>
                    <a:pt x="6250" y="4789"/>
                  </a:lnTo>
                  <a:lnTo>
                    <a:pt x="6250" y="0"/>
                  </a:lnTo>
                  <a:lnTo>
                    <a:pt x="13772" y="0"/>
                  </a:lnTo>
                  <a:lnTo>
                    <a:pt x="13772" y="4789"/>
                  </a:lnTo>
                  <a:lnTo>
                    <a:pt x="21600" y="4789"/>
                  </a:lnTo>
                  <a:lnTo>
                    <a:pt x="21600" y="7444"/>
                  </a:lnTo>
                  <a:lnTo>
                    <a:pt x="13772" y="7444"/>
                  </a:lnTo>
                  <a:lnTo>
                    <a:pt x="13772" y="17481"/>
                  </a:lnTo>
                  <a:cubicBezTo>
                    <a:pt x="13772" y="18451"/>
                    <a:pt x="14899" y="18910"/>
                    <a:pt x="18219" y="18910"/>
                  </a:cubicBezTo>
                  <a:lnTo>
                    <a:pt x="21600" y="18910"/>
                  </a:lnTo>
                  <a:lnTo>
                    <a:pt x="21600" y="21503"/>
                  </a:lnTo>
                  <a:cubicBezTo>
                    <a:pt x="19940" y="21565"/>
                    <a:pt x="18362" y="21600"/>
                    <a:pt x="17009" y="21600"/>
                  </a:cubicBezTo>
                  <a:cubicBezTo>
                    <a:pt x="10021" y="21600"/>
                    <a:pt x="6250" y="20568"/>
                    <a:pt x="6250" y="17772"/>
                  </a:cubicBezTo>
                  <a:lnTo>
                    <a:pt x="6250" y="1777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88;p19"/>
            <p:cNvSpPr/>
            <p:nvPr/>
          </p:nvSpPr>
          <p:spPr>
            <a:xfrm>
              <a:off x="17436936" y="5931871"/>
              <a:ext cx="611064" cy="657882"/>
            </a:xfrm>
            <a:custGeom>
              <a:rect b="b" l="l" r="r" t="t"/>
              <a:pathLst>
                <a:path extrusionOk="0" h="21600" w="21600">
                  <a:moveTo>
                    <a:pt x="15159" y="18320"/>
                  </a:moveTo>
                  <a:cubicBezTo>
                    <a:pt x="13657" y="20477"/>
                    <a:pt x="11158" y="21600"/>
                    <a:pt x="7920" y="21600"/>
                  </a:cubicBezTo>
                  <a:cubicBezTo>
                    <a:pt x="3144" y="21600"/>
                    <a:pt x="0" y="19442"/>
                    <a:pt x="0" y="15475"/>
                  </a:cubicBezTo>
                  <a:cubicBezTo>
                    <a:pt x="0" y="12151"/>
                    <a:pt x="2147" y="9634"/>
                    <a:pt x="8354" y="9078"/>
                  </a:cubicBezTo>
                  <a:lnTo>
                    <a:pt x="11627" y="8762"/>
                  </a:lnTo>
                  <a:cubicBezTo>
                    <a:pt x="13774" y="8522"/>
                    <a:pt x="14948" y="7847"/>
                    <a:pt x="14948" y="6168"/>
                  </a:cubicBezTo>
                  <a:cubicBezTo>
                    <a:pt x="14948" y="4250"/>
                    <a:pt x="13868" y="3204"/>
                    <a:pt x="10383" y="3204"/>
                  </a:cubicBezTo>
                  <a:cubicBezTo>
                    <a:pt x="6899" y="3204"/>
                    <a:pt x="5432" y="4119"/>
                    <a:pt x="5221" y="6920"/>
                  </a:cubicBezTo>
                  <a:lnTo>
                    <a:pt x="962" y="6920"/>
                  </a:lnTo>
                  <a:cubicBezTo>
                    <a:pt x="1220" y="2757"/>
                    <a:pt x="3719" y="0"/>
                    <a:pt x="10395" y="0"/>
                  </a:cubicBezTo>
                  <a:cubicBezTo>
                    <a:pt x="17071" y="0"/>
                    <a:pt x="19183" y="2485"/>
                    <a:pt x="19183" y="6081"/>
                  </a:cubicBezTo>
                  <a:lnTo>
                    <a:pt x="19183" y="17001"/>
                  </a:lnTo>
                  <a:cubicBezTo>
                    <a:pt x="19183" y="17644"/>
                    <a:pt x="19523" y="18036"/>
                    <a:pt x="20392" y="18036"/>
                  </a:cubicBezTo>
                  <a:lnTo>
                    <a:pt x="21600" y="18036"/>
                  </a:lnTo>
                  <a:lnTo>
                    <a:pt x="21600" y="21120"/>
                  </a:lnTo>
                  <a:cubicBezTo>
                    <a:pt x="20955" y="21197"/>
                    <a:pt x="20180" y="21240"/>
                    <a:pt x="19488" y="21240"/>
                  </a:cubicBezTo>
                  <a:cubicBezTo>
                    <a:pt x="16731" y="21240"/>
                    <a:pt x="15487" y="20325"/>
                    <a:pt x="15182" y="18320"/>
                  </a:cubicBezTo>
                  <a:lnTo>
                    <a:pt x="15159" y="18320"/>
                  </a:lnTo>
                  <a:close/>
                  <a:moveTo>
                    <a:pt x="8577" y="18483"/>
                  </a:moveTo>
                  <a:cubicBezTo>
                    <a:pt x="11721" y="18483"/>
                    <a:pt x="14948" y="16848"/>
                    <a:pt x="14948" y="12969"/>
                  </a:cubicBezTo>
                  <a:lnTo>
                    <a:pt x="14948" y="10811"/>
                  </a:lnTo>
                  <a:cubicBezTo>
                    <a:pt x="14302" y="11290"/>
                    <a:pt x="13399" y="11530"/>
                    <a:pt x="12190" y="11650"/>
                  </a:cubicBezTo>
                  <a:lnTo>
                    <a:pt x="9093" y="11966"/>
                  </a:lnTo>
                  <a:cubicBezTo>
                    <a:pt x="5514" y="12369"/>
                    <a:pt x="4447" y="13525"/>
                    <a:pt x="4447" y="15366"/>
                  </a:cubicBezTo>
                  <a:cubicBezTo>
                    <a:pt x="4447" y="17208"/>
                    <a:pt x="5784" y="18483"/>
                    <a:pt x="8577" y="18483"/>
                  </a:cubicBezTo>
                  <a:lnTo>
                    <a:pt x="8577" y="1848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89;p19"/>
            <p:cNvSpPr/>
            <p:nvPr/>
          </p:nvSpPr>
          <p:spPr>
            <a:xfrm>
              <a:off x="18122695" y="5707821"/>
              <a:ext cx="227718" cy="871290"/>
            </a:xfrm>
            <a:custGeom>
              <a:rect b="b" l="l" r="r" t="t"/>
              <a:pathLst>
                <a:path extrusionOk="0" h="21600" w="21600">
                  <a:moveTo>
                    <a:pt x="0" y="18029"/>
                  </a:moveTo>
                  <a:lnTo>
                    <a:pt x="0" y="0"/>
                  </a:lnTo>
                  <a:lnTo>
                    <a:pt x="11556" y="0"/>
                  </a:lnTo>
                  <a:lnTo>
                    <a:pt x="11556" y="17757"/>
                  </a:lnTo>
                  <a:cubicBezTo>
                    <a:pt x="11556" y="18662"/>
                    <a:pt x="13067" y="19090"/>
                    <a:pt x="17318" y="19090"/>
                  </a:cubicBezTo>
                  <a:lnTo>
                    <a:pt x="21600" y="19090"/>
                  </a:lnTo>
                  <a:lnTo>
                    <a:pt x="21600" y="21509"/>
                  </a:lnTo>
                  <a:cubicBezTo>
                    <a:pt x="19301" y="21567"/>
                    <a:pt x="16971" y="21600"/>
                    <a:pt x="15145" y="21600"/>
                  </a:cubicBezTo>
                  <a:cubicBezTo>
                    <a:pt x="5321" y="21600"/>
                    <a:pt x="0" y="20637"/>
                    <a:pt x="0" y="18029"/>
                  </a:cubicBezTo>
                  <a:lnTo>
                    <a:pt x="0" y="1802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90;p19"/>
            <p:cNvSpPr/>
            <p:nvPr/>
          </p:nvSpPr>
          <p:spPr>
            <a:xfrm>
              <a:off x="10315785" y="5707489"/>
              <a:ext cx="601128" cy="867348"/>
            </a:xfrm>
            <a:custGeom>
              <a:rect b="b" l="l" r="r" t="t"/>
              <a:pathLst>
                <a:path extrusionOk="0" h="21600" w="21600">
                  <a:moveTo>
                    <a:pt x="21600" y="4199"/>
                  </a:moveTo>
                  <a:lnTo>
                    <a:pt x="21600" y="0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17219"/>
                  </a:lnTo>
                  <a:lnTo>
                    <a:pt x="8755" y="17219"/>
                  </a:lnTo>
                  <a:lnTo>
                    <a:pt x="8755" y="12433"/>
                  </a:lnTo>
                  <a:lnTo>
                    <a:pt x="19441" y="12433"/>
                  </a:lnTo>
                  <a:lnTo>
                    <a:pt x="19441" y="8233"/>
                  </a:lnTo>
                  <a:lnTo>
                    <a:pt x="8755" y="8233"/>
                  </a:lnTo>
                  <a:lnTo>
                    <a:pt x="8755" y="4199"/>
                  </a:lnTo>
                  <a:lnTo>
                    <a:pt x="21600" y="4199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91;p19"/>
            <p:cNvSpPr/>
            <p:nvPr/>
          </p:nvSpPr>
          <p:spPr>
            <a:xfrm>
              <a:off x="11355378" y="5707489"/>
              <a:ext cx="622350" cy="867348"/>
            </a:xfrm>
            <a:custGeom>
              <a:rect b="b" l="l" r="r" t="t"/>
              <a:pathLst>
                <a:path extrusionOk="0" h="21600" w="21600">
                  <a:moveTo>
                    <a:pt x="21600" y="17335"/>
                  </a:moveTo>
                  <a:lnTo>
                    <a:pt x="8559" y="17335"/>
                  </a:lnTo>
                  <a:lnTo>
                    <a:pt x="8559" y="0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17335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92;p19"/>
            <p:cNvSpPr/>
            <p:nvPr/>
          </p:nvSpPr>
          <p:spPr>
            <a:xfrm>
              <a:off x="13446515" y="5682263"/>
              <a:ext cx="793314" cy="910818"/>
            </a:xfrm>
            <a:custGeom>
              <a:rect b="b" l="l" r="r" t="t"/>
              <a:pathLst>
                <a:path extrusionOk="0" h="21600" w="21600">
                  <a:moveTo>
                    <a:pt x="14054" y="8438"/>
                  </a:moveTo>
                  <a:cubicBezTo>
                    <a:pt x="9526" y="7549"/>
                    <a:pt x="7944" y="7447"/>
                    <a:pt x="7944" y="5880"/>
                  </a:cubicBezTo>
                  <a:cubicBezTo>
                    <a:pt x="7944" y="4424"/>
                    <a:pt x="10185" y="3967"/>
                    <a:pt x="11478" y="3967"/>
                  </a:cubicBezTo>
                  <a:cubicBezTo>
                    <a:pt x="13575" y="3967"/>
                    <a:pt x="16033" y="4392"/>
                    <a:pt x="18536" y="5518"/>
                  </a:cubicBezTo>
                  <a:lnTo>
                    <a:pt x="20362" y="1732"/>
                  </a:lnTo>
                  <a:cubicBezTo>
                    <a:pt x="17795" y="504"/>
                    <a:pt x="14487" y="0"/>
                    <a:pt x="11306" y="0"/>
                  </a:cubicBezTo>
                  <a:cubicBezTo>
                    <a:pt x="5061" y="0"/>
                    <a:pt x="868" y="2204"/>
                    <a:pt x="696" y="6510"/>
                  </a:cubicBezTo>
                  <a:cubicBezTo>
                    <a:pt x="515" y="10430"/>
                    <a:pt x="4175" y="11902"/>
                    <a:pt x="7546" y="12508"/>
                  </a:cubicBezTo>
                  <a:cubicBezTo>
                    <a:pt x="10791" y="13091"/>
                    <a:pt x="14081" y="13594"/>
                    <a:pt x="14153" y="15271"/>
                  </a:cubicBezTo>
                  <a:cubicBezTo>
                    <a:pt x="14216" y="16822"/>
                    <a:pt x="12617" y="17483"/>
                    <a:pt x="9598" y="17483"/>
                  </a:cubicBezTo>
                  <a:cubicBezTo>
                    <a:pt x="6805" y="17483"/>
                    <a:pt x="4203" y="16704"/>
                    <a:pt x="1545" y="15736"/>
                  </a:cubicBezTo>
                  <a:lnTo>
                    <a:pt x="0" y="19845"/>
                  </a:lnTo>
                  <a:cubicBezTo>
                    <a:pt x="3046" y="20978"/>
                    <a:pt x="6146" y="21600"/>
                    <a:pt x="9345" y="21600"/>
                  </a:cubicBezTo>
                  <a:cubicBezTo>
                    <a:pt x="13782" y="21600"/>
                    <a:pt x="17018" y="21002"/>
                    <a:pt x="19404" y="19050"/>
                  </a:cubicBezTo>
                  <a:cubicBezTo>
                    <a:pt x="21058" y="17711"/>
                    <a:pt x="21600" y="16098"/>
                    <a:pt x="21600" y="14555"/>
                  </a:cubicBezTo>
                  <a:cubicBezTo>
                    <a:pt x="21591" y="11296"/>
                    <a:pt x="19268" y="9462"/>
                    <a:pt x="14054" y="8438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93;p19"/>
            <p:cNvSpPr/>
            <p:nvPr/>
          </p:nvSpPr>
          <p:spPr>
            <a:xfrm>
              <a:off x="9209806" y="5707489"/>
              <a:ext cx="756486" cy="867348"/>
            </a:xfrm>
            <a:custGeom>
              <a:rect b="b" l="l" r="r" t="t"/>
              <a:pathLst>
                <a:path extrusionOk="0" h="21600" w="21600">
                  <a:moveTo>
                    <a:pt x="21600" y="4257"/>
                  </a:moveTo>
                  <a:lnTo>
                    <a:pt x="21600" y="0"/>
                  </a:lnTo>
                  <a:lnTo>
                    <a:pt x="0" y="0"/>
                  </a:lnTo>
                  <a:lnTo>
                    <a:pt x="0" y="4257"/>
                  </a:lnTo>
                  <a:lnTo>
                    <a:pt x="7298" y="4257"/>
                  </a:lnTo>
                  <a:lnTo>
                    <a:pt x="7298" y="21600"/>
                  </a:lnTo>
                  <a:lnTo>
                    <a:pt x="14293" y="21600"/>
                  </a:lnTo>
                  <a:lnTo>
                    <a:pt x="14293" y="4257"/>
                  </a:lnTo>
                  <a:lnTo>
                    <a:pt x="21600" y="4257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94;p19"/>
            <p:cNvSpPr/>
            <p:nvPr/>
          </p:nvSpPr>
          <p:spPr>
            <a:xfrm>
              <a:off x="12280125" y="5707489"/>
              <a:ext cx="792666" cy="882900"/>
            </a:xfrm>
            <a:custGeom>
              <a:rect b="b" l="l" r="r" t="t"/>
              <a:pathLst>
                <a:path extrusionOk="0" h="21600" w="21600">
                  <a:moveTo>
                    <a:pt x="14671" y="0"/>
                  </a:moveTo>
                  <a:lnTo>
                    <a:pt x="14671" y="13480"/>
                  </a:lnTo>
                  <a:cubicBezTo>
                    <a:pt x="14671" y="14535"/>
                    <a:pt x="14671" y="14828"/>
                    <a:pt x="14599" y="15242"/>
                  </a:cubicBezTo>
                  <a:cubicBezTo>
                    <a:pt x="14391" y="16525"/>
                    <a:pt x="12998" y="17272"/>
                    <a:pt x="10782" y="17296"/>
                  </a:cubicBezTo>
                  <a:cubicBezTo>
                    <a:pt x="9145" y="17272"/>
                    <a:pt x="7942" y="16842"/>
                    <a:pt x="7381" y="16070"/>
                  </a:cubicBezTo>
                  <a:cubicBezTo>
                    <a:pt x="7101" y="15672"/>
                    <a:pt x="6965" y="14966"/>
                    <a:pt x="6965" y="13829"/>
                  </a:cubicBezTo>
                  <a:lnTo>
                    <a:pt x="6965" y="0"/>
                  </a:lnTo>
                  <a:lnTo>
                    <a:pt x="0" y="0"/>
                  </a:lnTo>
                  <a:lnTo>
                    <a:pt x="0" y="14625"/>
                  </a:lnTo>
                  <a:cubicBezTo>
                    <a:pt x="0" y="16655"/>
                    <a:pt x="298" y="17564"/>
                    <a:pt x="1321" y="18717"/>
                  </a:cubicBezTo>
                  <a:cubicBezTo>
                    <a:pt x="3003" y="20609"/>
                    <a:pt x="6277" y="21600"/>
                    <a:pt x="10800" y="21600"/>
                  </a:cubicBezTo>
                  <a:cubicBezTo>
                    <a:pt x="10845" y="21600"/>
                    <a:pt x="10899" y="21600"/>
                    <a:pt x="10945" y="21600"/>
                  </a:cubicBezTo>
                  <a:cubicBezTo>
                    <a:pt x="10972" y="21600"/>
                    <a:pt x="11008" y="21600"/>
                    <a:pt x="11044" y="21600"/>
                  </a:cubicBezTo>
                  <a:cubicBezTo>
                    <a:pt x="17086" y="21600"/>
                    <a:pt x="20207" y="19481"/>
                    <a:pt x="21112" y="17499"/>
                  </a:cubicBezTo>
                  <a:cubicBezTo>
                    <a:pt x="21564" y="16541"/>
                    <a:pt x="21600" y="16086"/>
                    <a:pt x="21600" y="14146"/>
                  </a:cubicBezTo>
                  <a:lnTo>
                    <a:pt x="21600" y="0"/>
                  </a:lnTo>
                  <a:lnTo>
                    <a:pt x="14671" y="0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95;p19"/>
            <p:cNvSpPr/>
            <p:nvPr/>
          </p:nvSpPr>
          <p:spPr>
            <a:xfrm>
              <a:off x="7892058" y="5469637"/>
              <a:ext cx="1444019" cy="385565"/>
            </a:xfrm>
            <a:custGeom>
              <a:rect b="b" l="l" r="r" t="t"/>
              <a:pathLst>
                <a:path extrusionOk="0" h="21555" w="21592">
                  <a:moveTo>
                    <a:pt x="21431" y="11"/>
                  </a:moveTo>
                  <a:lnTo>
                    <a:pt x="0" y="15969"/>
                  </a:lnTo>
                  <a:lnTo>
                    <a:pt x="0" y="21555"/>
                  </a:lnTo>
                  <a:lnTo>
                    <a:pt x="69" y="21481"/>
                  </a:lnTo>
                  <a:cubicBezTo>
                    <a:pt x="14230" y="8621"/>
                    <a:pt x="21431" y="883"/>
                    <a:pt x="21491" y="827"/>
                  </a:cubicBezTo>
                  <a:cubicBezTo>
                    <a:pt x="21570" y="753"/>
                    <a:pt x="21600" y="512"/>
                    <a:pt x="21590" y="326"/>
                  </a:cubicBezTo>
                  <a:cubicBezTo>
                    <a:pt x="21575" y="122"/>
                    <a:pt x="21516" y="-45"/>
                    <a:pt x="21431" y="11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1" i="0" sz="14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96;p19"/>
            <p:cNvSpPr/>
            <p:nvPr/>
          </p:nvSpPr>
          <p:spPr>
            <a:xfrm>
              <a:off x="6033602" y="5442469"/>
              <a:ext cx="2598244" cy="1565488"/>
            </a:xfrm>
            <a:custGeom>
              <a:rect b="b" l="l" r="r" t="t"/>
              <a:pathLst>
                <a:path extrusionOk="0" h="21584" w="21594">
                  <a:moveTo>
                    <a:pt x="17357" y="1476"/>
                  </a:moveTo>
                  <a:cubicBezTo>
                    <a:pt x="17542" y="1279"/>
                    <a:pt x="17594" y="1403"/>
                    <a:pt x="17539" y="1622"/>
                  </a:cubicBezTo>
                  <a:cubicBezTo>
                    <a:pt x="17451" y="1975"/>
                    <a:pt x="17048" y="4116"/>
                    <a:pt x="14050" y="8198"/>
                  </a:cubicBezTo>
                  <a:cubicBezTo>
                    <a:pt x="13266" y="9260"/>
                    <a:pt x="12712" y="9860"/>
                    <a:pt x="11583" y="10967"/>
                  </a:cubicBezTo>
                  <a:cubicBezTo>
                    <a:pt x="13432" y="6679"/>
                    <a:pt x="16124" y="2808"/>
                    <a:pt x="17357" y="1476"/>
                  </a:cubicBezTo>
                  <a:moveTo>
                    <a:pt x="17669" y="2"/>
                  </a:moveTo>
                  <a:cubicBezTo>
                    <a:pt x="17090" y="57"/>
                    <a:pt x="16017" y="1480"/>
                    <a:pt x="15429" y="2327"/>
                  </a:cubicBezTo>
                  <a:cubicBezTo>
                    <a:pt x="13084" y="5691"/>
                    <a:pt x="11343" y="8784"/>
                    <a:pt x="10074" y="12020"/>
                  </a:cubicBezTo>
                  <a:cubicBezTo>
                    <a:pt x="7432" y="14367"/>
                    <a:pt x="4066" y="16779"/>
                    <a:pt x="720" y="18664"/>
                  </a:cubicBezTo>
                  <a:lnTo>
                    <a:pt x="643" y="18710"/>
                  </a:lnTo>
                  <a:lnTo>
                    <a:pt x="0" y="21584"/>
                  </a:lnTo>
                  <a:lnTo>
                    <a:pt x="367" y="21346"/>
                  </a:lnTo>
                  <a:cubicBezTo>
                    <a:pt x="2494" y="20001"/>
                    <a:pt x="6044" y="17475"/>
                    <a:pt x="9263" y="14669"/>
                  </a:cubicBezTo>
                  <a:cubicBezTo>
                    <a:pt x="9081" y="15470"/>
                    <a:pt x="8990" y="16207"/>
                    <a:pt x="8990" y="16880"/>
                  </a:cubicBezTo>
                  <a:cubicBezTo>
                    <a:pt x="8990" y="17383"/>
                    <a:pt x="9040" y="17845"/>
                    <a:pt x="9142" y="18271"/>
                  </a:cubicBezTo>
                  <a:cubicBezTo>
                    <a:pt x="9343" y="19113"/>
                    <a:pt x="9743" y="19753"/>
                    <a:pt x="10295" y="20120"/>
                  </a:cubicBezTo>
                  <a:cubicBezTo>
                    <a:pt x="11120" y="20664"/>
                    <a:pt x="12243" y="20678"/>
                    <a:pt x="13526" y="20033"/>
                  </a:cubicBezTo>
                  <a:cubicBezTo>
                    <a:pt x="16800" y="18385"/>
                    <a:pt x="20687" y="13328"/>
                    <a:pt x="21534" y="12322"/>
                  </a:cubicBezTo>
                  <a:lnTo>
                    <a:pt x="21564" y="12285"/>
                  </a:lnTo>
                  <a:cubicBezTo>
                    <a:pt x="21597" y="12244"/>
                    <a:pt x="21600" y="12184"/>
                    <a:pt x="21586" y="12143"/>
                  </a:cubicBezTo>
                  <a:cubicBezTo>
                    <a:pt x="21567" y="12097"/>
                    <a:pt x="21528" y="12084"/>
                    <a:pt x="21498" y="12116"/>
                  </a:cubicBezTo>
                  <a:lnTo>
                    <a:pt x="21498" y="12116"/>
                  </a:lnTo>
                  <a:lnTo>
                    <a:pt x="21498" y="12116"/>
                  </a:lnTo>
                  <a:lnTo>
                    <a:pt x="21457" y="12157"/>
                  </a:lnTo>
                  <a:cubicBezTo>
                    <a:pt x="20549" y="13058"/>
                    <a:pt x="16138" y="17401"/>
                    <a:pt x="13269" y="18678"/>
                  </a:cubicBezTo>
                  <a:cubicBezTo>
                    <a:pt x="11810" y="19328"/>
                    <a:pt x="10695" y="18971"/>
                    <a:pt x="10276" y="17996"/>
                  </a:cubicBezTo>
                  <a:cubicBezTo>
                    <a:pt x="10130" y="17662"/>
                    <a:pt x="10061" y="17241"/>
                    <a:pt x="10061" y="16751"/>
                  </a:cubicBezTo>
                  <a:cubicBezTo>
                    <a:pt x="10061" y="15795"/>
                    <a:pt x="10331" y="14573"/>
                    <a:pt x="10858" y="13219"/>
                  </a:cubicBezTo>
                  <a:cubicBezTo>
                    <a:pt x="11341" y="12761"/>
                    <a:pt x="11790" y="12317"/>
                    <a:pt x="12196" y="11896"/>
                  </a:cubicBezTo>
                  <a:cubicBezTo>
                    <a:pt x="14993" y="9288"/>
                    <a:pt x="18218" y="4217"/>
                    <a:pt x="18353" y="1123"/>
                  </a:cubicBezTo>
                  <a:cubicBezTo>
                    <a:pt x="18353" y="1101"/>
                    <a:pt x="18353" y="1078"/>
                    <a:pt x="18353" y="1055"/>
                  </a:cubicBezTo>
                  <a:cubicBezTo>
                    <a:pt x="18353" y="789"/>
                    <a:pt x="18284" y="515"/>
                    <a:pt x="18160" y="309"/>
                  </a:cubicBezTo>
                  <a:cubicBezTo>
                    <a:pt x="18030" y="94"/>
                    <a:pt x="17857" y="-16"/>
                    <a:pt x="17669" y="2"/>
                  </a:cubicBezTo>
                  <a:close/>
                </a:path>
              </a:pathLst>
            </a:custGeom>
            <a:solidFill>
              <a:srgbClr val="66CC0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97;p19"/>
            <p:cNvSpPr/>
            <p:nvPr/>
          </p:nvSpPr>
          <p:spPr>
            <a:xfrm>
              <a:off x="6320718" y="5754623"/>
              <a:ext cx="1573668" cy="482598"/>
            </a:xfrm>
            <a:custGeom>
              <a:rect b="b" l="l" r="r" t="t"/>
              <a:pathLst>
                <a:path extrusionOk="0" h="21600" w="21600">
                  <a:moveTo>
                    <a:pt x="21500" y="74"/>
                  </a:moveTo>
                  <a:lnTo>
                    <a:pt x="802" y="14588"/>
                  </a:lnTo>
                  <a:lnTo>
                    <a:pt x="0" y="21600"/>
                  </a:lnTo>
                  <a:lnTo>
                    <a:pt x="21564" y="4501"/>
                  </a:lnTo>
                  <a:lnTo>
                    <a:pt x="21600" y="4472"/>
                  </a:lnTo>
                  <a:lnTo>
                    <a:pt x="21600" y="0"/>
                  </a:lnTo>
                  <a:lnTo>
                    <a:pt x="21500" y="74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a COVER 1 1">
  <p:cSld name="CUSTOM_1_1_2_1_2_2_1">
    <p:bg>
      <p:bgPr>
        <a:solidFill>
          <a:schemeClr val="lt1"/>
        </a:solid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20707"/>
            <a:ext cx="1218895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20"/>
          <p:cNvSpPr/>
          <p:nvPr/>
        </p:nvSpPr>
        <p:spPr>
          <a:xfrm flipH="1" rot="10800000">
            <a:off x="34184" y="-10476"/>
            <a:ext cx="12210300" cy="68685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20"/>
          <p:cNvSpPr txBox="1"/>
          <p:nvPr>
            <p:ph idx="1" type="subTitle"/>
          </p:nvPr>
        </p:nvSpPr>
        <p:spPr>
          <a:xfrm>
            <a:off x="6727808" y="3877625"/>
            <a:ext cx="4195800" cy="216900"/>
          </a:xfrm>
          <a:prstGeom prst="rect">
            <a:avLst/>
          </a:prstGeom>
        </p:spPr>
        <p:txBody>
          <a:bodyPr anchorCtr="0" anchor="t" bIns="0" lIns="9125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2" name="Google Shape;102;p20"/>
          <p:cNvSpPr txBox="1"/>
          <p:nvPr>
            <p:ph type="title"/>
          </p:nvPr>
        </p:nvSpPr>
        <p:spPr>
          <a:xfrm>
            <a:off x="6727733" y="3165875"/>
            <a:ext cx="4311000" cy="59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grpSp>
        <p:nvGrpSpPr>
          <p:cNvPr id="103" name="Google Shape;103;p20"/>
          <p:cNvGrpSpPr/>
          <p:nvPr/>
        </p:nvGrpSpPr>
        <p:grpSpPr>
          <a:xfrm>
            <a:off x="6727733" y="2169212"/>
            <a:ext cx="2304475" cy="292903"/>
            <a:chOff x="6033602" y="5442469"/>
            <a:chExt cx="12316811" cy="1565488"/>
          </a:xfrm>
        </p:grpSpPr>
        <p:sp>
          <p:nvSpPr>
            <p:cNvPr id="104" name="Google Shape;104;p20"/>
            <p:cNvSpPr/>
            <p:nvPr/>
          </p:nvSpPr>
          <p:spPr>
            <a:xfrm>
              <a:off x="14285957" y="5707821"/>
              <a:ext cx="181224" cy="180252"/>
            </a:xfrm>
            <a:custGeom>
              <a:rect b="b" l="l" r="r" t="t"/>
              <a:pathLst>
                <a:path extrusionOk="0" h="21600" w="21600">
                  <a:moveTo>
                    <a:pt x="10840" y="0"/>
                  </a:moveTo>
                  <a:cubicBezTo>
                    <a:pt x="16695" y="0"/>
                    <a:pt x="21600" y="4654"/>
                    <a:pt x="21600" y="10740"/>
                  </a:cubicBezTo>
                  <a:cubicBezTo>
                    <a:pt x="21600" y="16827"/>
                    <a:pt x="16695" y="21600"/>
                    <a:pt x="10840" y="21600"/>
                  </a:cubicBezTo>
                  <a:cubicBezTo>
                    <a:pt x="4985" y="21600"/>
                    <a:pt x="0" y="16946"/>
                    <a:pt x="0" y="10740"/>
                  </a:cubicBezTo>
                  <a:cubicBezTo>
                    <a:pt x="0" y="4535"/>
                    <a:pt x="4945" y="0"/>
                    <a:pt x="10840" y="0"/>
                  </a:cubicBezTo>
                  <a:close/>
                  <a:moveTo>
                    <a:pt x="10840" y="20009"/>
                  </a:moveTo>
                  <a:cubicBezTo>
                    <a:pt x="15824" y="20009"/>
                    <a:pt x="19662" y="16031"/>
                    <a:pt x="19662" y="10740"/>
                  </a:cubicBezTo>
                  <a:cubicBezTo>
                    <a:pt x="19662" y="5450"/>
                    <a:pt x="15824" y="1591"/>
                    <a:pt x="10840" y="1591"/>
                  </a:cubicBezTo>
                  <a:cubicBezTo>
                    <a:pt x="5855" y="1591"/>
                    <a:pt x="1978" y="5569"/>
                    <a:pt x="1978" y="10740"/>
                  </a:cubicBezTo>
                  <a:cubicBezTo>
                    <a:pt x="1978" y="15912"/>
                    <a:pt x="5815" y="20009"/>
                    <a:pt x="10840" y="20009"/>
                  </a:cubicBezTo>
                  <a:close/>
                  <a:moveTo>
                    <a:pt x="6646" y="4455"/>
                  </a:moveTo>
                  <a:lnTo>
                    <a:pt x="11512" y="4455"/>
                  </a:lnTo>
                  <a:cubicBezTo>
                    <a:pt x="14479" y="4455"/>
                    <a:pt x="15903" y="5649"/>
                    <a:pt x="15903" y="8075"/>
                  </a:cubicBezTo>
                  <a:cubicBezTo>
                    <a:pt x="15903" y="10343"/>
                    <a:pt x="14479" y="11297"/>
                    <a:pt x="12580" y="11496"/>
                  </a:cubicBezTo>
                  <a:lnTo>
                    <a:pt x="16180" y="17065"/>
                  </a:lnTo>
                  <a:lnTo>
                    <a:pt x="14084" y="17065"/>
                  </a:lnTo>
                  <a:lnTo>
                    <a:pt x="10681" y="11655"/>
                  </a:lnTo>
                  <a:lnTo>
                    <a:pt x="8624" y="11655"/>
                  </a:lnTo>
                  <a:lnTo>
                    <a:pt x="8624" y="17065"/>
                  </a:lnTo>
                  <a:lnTo>
                    <a:pt x="6686" y="17065"/>
                  </a:lnTo>
                  <a:lnTo>
                    <a:pt x="6686" y="4455"/>
                  </a:lnTo>
                  <a:lnTo>
                    <a:pt x="6646" y="4455"/>
                  </a:lnTo>
                  <a:close/>
                  <a:moveTo>
                    <a:pt x="8585" y="10064"/>
                  </a:moveTo>
                  <a:lnTo>
                    <a:pt x="10642" y="10064"/>
                  </a:lnTo>
                  <a:cubicBezTo>
                    <a:pt x="12343" y="10064"/>
                    <a:pt x="13965" y="9985"/>
                    <a:pt x="13965" y="7996"/>
                  </a:cubicBezTo>
                  <a:cubicBezTo>
                    <a:pt x="13965" y="6325"/>
                    <a:pt x="12541" y="6046"/>
                    <a:pt x="11196" y="6046"/>
                  </a:cubicBezTo>
                  <a:lnTo>
                    <a:pt x="8624" y="6046"/>
                  </a:lnTo>
                  <a:lnTo>
                    <a:pt x="8585" y="10064"/>
                  </a:lnTo>
                  <a:lnTo>
                    <a:pt x="8585" y="1006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20"/>
            <p:cNvSpPr/>
            <p:nvPr/>
          </p:nvSpPr>
          <p:spPr>
            <a:xfrm>
              <a:off x="14996943" y="5707821"/>
              <a:ext cx="739206" cy="866970"/>
            </a:xfrm>
            <a:custGeom>
              <a:rect b="b" l="l" r="r" t="t"/>
              <a:pathLst>
                <a:path extrusionOk="0" h="21600" w="21600">
                  <a:moveTo>
                    <a:pt x="0" y="0"/>
                  </a:moveTo>
                  <a:lnTo>
                    <a:pt x="9040" y="0"/>
                  </a:lnTo>
                  <a:cubicBezTo>
                    <a:pt x="16974" y="0"/>
                    <a:pt x="21600" y="4126"/>
                    <a:pt x="21600" y="10800"/>
                  </a:cubicBezTo>
                  <a:cubicBezTo>
                    <a:pt x="21600" y="17474"/>
                    <a:pt x="16974" y="21600"/>
                    <a:pt x="9040" y="21600"/>
                  </a:cubicBezTo>
                  <a:lnTo>
                    <a:pt x="0" y="21600"/>
                  </a:lnTo>
                  <a:lnTo>
                    <a:pt x="0" y="0"/>
                  </a:lnTo>
                  <a:lnTo>
                    <a:pt x="0" y="0"/>
                  </a:lnTo>
                  <a:close/>
                  <a:moveTo>
                    <a:pt x="9001" y="18755"/>
                  </a:moveTo>
                  <a:cubicBezTo>
                    <a:pt x="14588" y="18755"/>
                    <a:pt x="17614" y="15844"/>
                    <a:pt x="17614" y="10800"/>
                  </a:cubicBezTo>
                  <a:cubicBezTo>
                    <a:pt x="17614" y="5756"/>
                    <a:pt x="14588" y="2853"/>
                    <a:pt x="9001" y="2853"/>
                  </a:cubicBezTo>
                  <a:lnTo>
                    <a:pt x="3802" y="2853"/>
                  </a:lnTo>
                  <a:lnTo>
                    <a:pt x="3802" y="18755"/>
                  </a:lnTo>
                  <a:lnTo>
                    <a:pt x="9001" y="1875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06;p20"/>
            <p:cNvSpPr/>
            <p:nvPr/>
          </p:nvSpPr>
          <p:spPr>
            <a:xfrm>
              <a:off x="15830079" y="5715123"/>
              <a:ext cx="148716" cy="860004"/>
            </a:xfrm>
            <a:custGeom>
              <a:rect b="b" l="l" r="r" t="t"/>
              <a:pathLst>
                <a:path extrusionOk="0" h="21600" w="21600">
                  <a:moveTo>
                    <a:pt x="0" y="1867"/>
                  </a:moveTo>
                  <a:cubicBezTo>
                    <a:pt x="0" y="859"/>
                    <a:pt x="4773" y="0"/>
                    <a:pt x="10800" y="0"/>
                  </a:cubicBezTo>
                  <a:cubicBezTo>
                    <a:pt x="16827" y="0"/>
                    <a:pt x="21600" y="825"/>
                    <a:pt x="21600" y="1867"/>
                  </a:cubicBezTo>
                  <a:cubicBezTo>
                    <a:pt x="21600" y="2909"/>
                    <a:pt x="16827" y="3735"/>
                    <a:pt x="10800" y="3735"/>
                  </a:cubicBezTo>
                  <a:cubicBezTo>
                    <a:pt x="4773" y="3735"/>
                    <a:pt x="0" y="2909"/>
                    <a:pt x="0" y="1867"/>
                  </a:cubicBezTo>
                  <a:close/>
                  <a:moveTo>
                    <a:pt x="1929" y="5811"/>
                  </a:moveTo>
                  <a:lnTo>
                    <a:pt x="19623" y="5811"/>
                  </a:lnTo>
                  <a:lnTo>
                    <a:pt x="19623" y="21600"/>
                  </a:lnTo>
                  <a:lnTo>
                    <a:pt x="1929" y="21600"/>
                  </a:lnTo>
                  <a:cubicBezTo>
                    <a:pt x="1929" y="21600"/>
                    <a:pt x="1929" y="5811"/>
                    <a:pt x="1929" y="581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07;p20"/>
            <p:cNvSpPr/>
            <p:nvPr/>
          </p:nvSpPr>
          <p:spPr>
            <a:xfrm>
              <a:off x="16072387" y="5932203"/>
              <a:ext cx="612738" cy="896508"/>
            </a:xfrm>
            <a:custGeom>
              <a:rect b="b" l="l" r="r" t="t"/>
              <a:pathLst>
                <a:path extrusionOk="0" h="21600" w="21600">
                  <a:moveTo>
                    <a:pt x="1252" y="16546"/>
                  </a:moveTo>
                  <a:lnTo>
                    <a:pt x="5546" y="16546"/>
                  </a:lnTo>
                  <a:cubicBezTo>
                    <a:pt x="5886" y="18337"/>
                    <a:pt x="7828" y="19217"/>
                    <a:pt x="11081" y="19217"/>
                  </a:cubicBezTo>
                  <a:cubicBezTo>
                    <a:pt x="15118" y="19217"/>
                    <a:pt x="17306" y="17777"/>
                    <a:pt x="17306" y="14994"/>
                  </a:cubicBezTo>
                  <a:lnTo>
                    <a:pt x="17306" y="13323"/>
                  </a:lnTo>
                  <a:cubicBezTo>
                    <a:pt x="15714" y="14819"/>
                    <a:pt x="13316" y="15674"/>
                    <a:pt x="10180" y="15674"/>
                  </a:cubicBezTo>
                  <a:cubicBezTo>
                    <a:pt x="4037" y="15674"/>
                    <a:pt x="0" y="12563"/>
                    <a:pt x="0" y="7837"/>
                  </a:cubicBezTo>
                  <a:cubicBezTo>
                    <a:pt x="0" y="3111"/>
                    <a:pt x="3990" y="0"/>
                    <a:pt x="10133" y="0"/>
                  </a:cubicBezTo>
                  <a:cubicBezTo>
                    <a:pt x="13398" y="0"/>
                    <a:pt x="15890" y="936"/>
                    <a:pt x="17481" y="2495"/>
                  </a:cubicBezTo>
                  <a:lnTo>
                    <a:pt x="17481" y="352"/>
                  </a:lnTo>
                  <a:lnTo>
                    <a:pt x="21600" y="352"/>
                  </a:lnTo>
                  <a:lnTo>
                    <a:pt x="21600" y="14938"/>
                  </a:lnTo>
                  <a:cubicBezTo>
                    <a:pt x="21600" y="18897"/>
                    <a:pt x="18125" y="21600"/>
                    <a:pt x="11034" y="21600"/>
                  </a:cubicBezTo>
                  <a:cubicBezTo>
                    <a:pt x="5020" y="21600"/>
                    <a:pt x="1673" y="19577"/>
                    <a:pt x="1240" y="16554"/>
                  </a:cubicBezTo>
                  <a:lnTo>
                    <a:pt x="1252" y="16546"/>
                  </a:lnTo>
                  <a:close/>
                  <a:moveTo>
                    <a:pt x="17434" y="7829"/>
                  </a:moveTo>
                  <a:cubicBezTo>
                    <a:pt x="17434" y="4454"/>
                    <a:pt x="14895" y="2519"/>
                    <a:pt x="10952" y="2519"/>
                  </a:cubicBezTo>
                  <a:cubicBezTo>
                    <a:pt x="7009" y="2519"/>
                    <a:pt x="4470" y="4574"/>
                    <a:pt x="4470" y="7829"/>
                  </a:cubicBezTo>
                  <a:cubicBezTo>
                    <a:pt x="4470" y="11084"/>
                    <a:pt x="7009" y="13139"/>
                    <a:pt x="10952" y="13139"/>
                  </a:cubicBezTo>
                  <a:cubicBezTo>
                    <a:pt x="14895" y="13139"/>
                    <a:pt x="17434" y="11204"/>
                    <a:pt x="17434" y="782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20"/>
            <p:cNvSpPr/>
            <p:nvPr/>
          </p:nvSpPr>
          <p:spPr>
            <a:xfrm>
              <a:off x="16809593" y="5715123"/>
              <a:ext cx="148716" cy="860004"/>
            </a:xfrm>
            <a:custGeom>
              <a:rect b="b" l="l" r="r" t="t"/>
              <a:pathLst>
                <a:path extrusionOk="0" h="21600" w="21600">
                  <a:moveTo>
                    <a:pt x="0" y="1867"/>
                  </a:moveTo>
                  <a:cubicBezTo>
                    <a:pt x="0" y="859"/>
                    <a:pt x="4773" y="0"/>
                    <a:pt x="10800" y="0"/>
                  </a:cubicBezTo>
                  <a:cubicBezTo>
                    <a:pt x="16827" y="0"/>
                    <a:pt x="21600" y="825"/>
                    <a:pt x="21600" y="1867"/>
                  </a:cubicBezTo>
                  <a:cubicBezTo>
                    <a:pt x="21600" y="2909"/>
                    <a:pt x="16827" y="3735"/>
                    <a:pt x="10800" y="3735"/>
                  </a:cubicBezTo>
                  <a:cubicBezTo>
                    <a:pt x="4773" y="3735"/>
                    <a:pt x="0" y="2909"/>
                    <a:pt x="0" y="1867"/>
                  </a:cubicBezTo>
                  <a:close/>
                  <a:moveTo>
                    <a:pt x="1929" y="5811"/>
                  </a:moveTo>
                  <a:lnTo>
                    <a:pt x="19623" y="5811"/>
                  </a:lnTo>
                  <a:lnTo>
                    <a:pt x="19623" y="21600"/>
                  </a:lnTo>
                  <a:lnTo>
                    <a:pt x="1929" y="21600"/>
                  </a:lnTo>
                  <a:cubicBezTo>
                    <a:pt x="1929" y="21600"/>
                    <a:pt x="1929" y="5811"/>
                    <a:pt x="1929" y="581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09;p20"/>
            <p:cNvSpPr/>
            <p:nvPr/>
          </p:nvSpPr>
          <p:spPr>
            <a:xfrm>
              <a:off x="17029995" y="5766240"/>
              <a:ext cx="349866" cy="812916"/>
            </a:xfrm>
            <a:custGeom>
              <a:rect b="b" l="l" r="r" t="t"/>
              <a:pathLst>
                <a:path extrusionOk="0" h="21600" w="21600">
                  <a:moveTo>
                    <a:pt x="6250" y="17772"/>
                  </a:moveTo>
                  <a:lnTo>
                    <a:pt x="6250" y="7444"/>
                  </a:lnTo>
                  <a:lnTo>
                    <a:pt x="0" y="7444"/>
                  </a:lnTo>
                  <a:lnTo>
                    <a:pt x="0" y="4789"/>
                  </a:lnTo>
                  <a:lnTo>
                    <a:pt x="6250" y="4789"/>
                  </a:lnTo>
                  <a:lnTo>
                    <a:pt x="6250" y="0"/>
                  </a:lnTo>
                  <a:lnTo>
                    <a:pt x="13772" y="0"/>
                  </a:lnTo>
                  <a:lnTo>
                    <a:pt x="13772" y="4789"/>
                  </a:lnTo>
                  <a:lnTo>
                    <a:pt x="21600" y="4789"/>
                  </a:lnTo>
                  <a:lnTo>
                    <a:pt x="21600" y="7444"/>
                  </a:lnTo>
                  <a:lnTo>
                    <a:pt x="13772" y="7444"/>
                  </a:lnTo>
                  <a:lnTo>
                    <a:pt x="13772" y="17481"/>
                  </a:lnTo>
                  <a:cubicBezTo>
                    <a:pt x="13772" y="18451"/>
                    <a:pt x="14899" y="18910"/>
                    <a:pt x="18219" y="18910"/>
                  </a:cubicBezTo>
                  <a:lnTo>
                    <a:pt x="21600" y="18910"/>
                  </a:lnTo>
                  <a:lnTo>
                    <a:pt x="21600" y="21503"/>
                  </a:lnTo>
                  <a:cubicBezTo>
                    <a:pt x="19940" y="21565"/>
                    <a:pt x="18362" y="21600"/>
                    <a:pt x="17009" y="21600"/>
                  </a:cubicBezTo>
                  <a:cubicBezTo>
                    <a:pt x="10021" y="21600"/>
                    <a:pt x="6250" y="20568"/>
                    <a:pt x="6250" y="17772"/>
                  </a:cubicBezTo>
                  <a:lnTo>
                    <a:pt x="6250" y="1777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10;p20"/>
            <p:cNvSpPr/>
            <p:nvPr/>
          </p:nvSpPr>
          <p:spPr>
            <a:xfrm>
              <a:off x="17436936" y="5931871"/>
              <a:ext cx="611064" cy="657882"/>
            </a:xfrm>
            <a:custGeom>
              <a:rect b="b" l="l" r="r" t="t"/>
              <a:pathLst>
                <a:path extrusionOk="0" h="21600" w="21600">
                  <a:moveTo>
                    <a:pt x="15159" y="18320"/>
                  </a:moveTo>
                  <a:cubicBezTo>
                    <a:pt x="13657" y="20477"/>
                    <a:pt x="11158" y="21600"/>
                    <a:pt x="7920" y="21600"/>
                  </a:cubicBezTo>
                  <a:cubicBezTo>
                    <a:pt x="3144" y="21600"/>
                    <a:pt x="0" y="19442"/>
                    <a:pt x="0" y="15475"/>
                  </a:cubicBezTo>
                  <a:cubicBezTo>
                    <a:pt x="0" y="12151"/>
                    <a:pt x="2147" y="9634"/>
                    <a:pt x="8354" y="9078"/>
                  </a:cubicBezTo>
                  <a:lnTo>
                    <a:pt x="11627" y="8762"/>
                  </a:lnTo>
                  <a:cubicBezTo>
                    <a:pt x="13774" y="8522"/>
                    <a:pt x="14948" y="7847"/>
                    <a:pt x="14948" y="6168"/>
                  </a:cubicBezTo>
                  <a:cubicBezTo>
                    <a:pt x="14948" y="4250"/>
                    <a:pt x="13868" y="3204"/>
                    <a:pt x="10383" y="3204"/>
                  </a:cubicBezTo>
                  <a:cubicBezTo>
                    <a:pt x="6899" y="3204"/>
                    <a:pt x="5432" y="4119"/>
                    <a:pt x="5221" y="6920"/>
                  </a:cubicBezTo>
                  <a:lnTo>
                    <a:pt x="962" y="6920"/>
                  </a:lnTo>
                  <a:cubicBezTo>
                    <a:pt x="1220" y="2757"/>
                    <a:pt x="3719" y="0"/>
                    <a:pt x="10395" y="0"/>
                  </a:cubicBezTo>
                  <a:cubicBezTo>
                    <a:pt x="17071" y="0"/>
                    <a:pt x="19183" y="2485"/>
                    <a:pt x="19183" y="6081"/>
                  </a:cubicBezTo>
                  <a:lnTo>
                    <a:pt x="19183" y="17001"/>
                  </a:lnTo>
                  <a:cubicBezTo>
                    <a:pt x="19183" y="17644"/>
                    <a:pt x="19523" y="18036"/>
                    <a:pt x="20392" y="18036"/>
                  </a:cubicBezTo>
                  <a:lnTo>
                    <a:pt x="21600" y="18036"/>
                  </a:lnTo>
                  <a:lnTo>
                    <a:pt x="21600" y="21120"/>
                  </a:lnTo>
                  <a:cubicBezTo>
                    <a:pt x="20955" y="21197"/>
                    <a:pt x="20180" y="21240"/>
                    <a:pt x="19488" y="21240"/>
                  </a:cubicBezTo>
                  <a:cubicBezTo>
                    <a:pt x="16731" y="21240"/>
                    <a:pt x="15487" y="20325"/>
                    <a:pt x="15182" y="18320"/>
                  </a:cubicBezTo>
                  <a:lnTo>
                    <a:pt x="15159" y="18320"/>
                  </a:lnTo>
                  <a:close/>
                  <a:moveTo>
                    <a:pt x="8577" y="18483"/>
                  </a:moveTo>
                  <a:cubicBezTo>
                    <a:pt x="11721" y="18483"/>
                    <a:pt x="14948" y="16848"/>
                    <a:pt x="14948" y="12969"/>
                  </a:cubicBezTo>
                  <a:lnTo>
                    <a:pt x="14948" y="10811"/>
                  </a:lnTo>
                  <a:cubicBezTo>
                    <a:pt x="14302" y="11290"/>
                    <a:pt x="13399" y="11530"/>
                    <a:pt x="12190" y="11650"/>
                  </a:cubicBezTo>
                  <a:lnTo>
                    <a:pt x="9093" y="11966"/>
                  </a:lnTo>
                  <a:cubicBezTo>
                    <a:pt x="5514" y="12369"/>
                    <a:pt x="4447" y="13525"/>
                    <a:pt x="4447" y="15366"/>
                  </a:cubicBezTo>
                  <a:cubicBezTo>
                    <a:pt x="4447" y="17208"/>
                    <a:pt x="5784" y="18483"/>
                    <a:pt x="8577" y="18483"/>
                  </a:cubicBezTo>
                  <a:lnTo>
                    <a:pt x="8577" y="1848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1;p20"/>
            <p:cNvSpPr/>
            <p:nvPr/>
          </p:nvSpPr>
          <p:spPr>
            <a:xfrm>
              <a:off x="18122695" y="5707821"/>
              <a:ext cx="227718" cy="871290"/>
            </a:xfrm>
            <a:custGeom>
              <a:rect b="b" l="l" r="r" t="t"/>
              <a:pathLst>
                <a:path extrusionOk="0" h="21600" w="21600">
                  <a:moveTo>
                    <a:pt x="0" y="18029"/>
                  </a:moveTo>
                  <a:lnTo>
                    <a:pt x="0" y="0"/>
                  </a:lnTo>
                  <a:lnTo>
                    <a:pt x="11556" y="0"/>
                  </a:lnTo>
                  <a:lnTo>
                    <a:pt x="11556" y="17757"/>
                  </a:lnTo>
                  <a:cubicBezTo>
                    <a:pt x="11556" y="18662"/>
                    <a:pt x="13067" y="19090"/>
                    <a:pt x="17318" y="19090"/>
                  </a:cubicBezTo>
                  <a:lnTo>
                    <a:pt x="21600" y="19090"/>
                  </a:lnTo>
                  <a:lnTo>
                    <a:pt x="21600" y="21509"/>
                  </a:lnTo>
                  <a:cubicBezTo>
                    <a:pt x="19301" y="21567"/>
                    <a:pt x="16971" y="21600"/>
                    <a:pt x="15145" y="21600"/>
                  </a:cubicBezTo>
                  <a:cubicBezTo>
                    <a:pt x="5321" y="21600"/>
                    <a:pt x="0" y="20637"/>
                    <a:pt x="0" y="18029"/>
                  </a:cubicBezTo>
                  <a:lnTo>
                    <a:pt x="0" y="1802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2;p20"/>
            <p:cNvSpPr/>
            <p:nvPr/>
          </p:nvSpPr>
          <p:spPr>
            <a:xfrm>
              <a:off x="10315785" y="5707489"/>
              <a:ext cx="601128" cy="867348"/>
            </a:xfrm>
            <a:custGeom>
              <a:rect b="b" l="l" r="r" t="t"/>
              <a:pathLst>
                <a:path extrusionOk="0" h="21600" w="21600">
                  <a:moveTo>
                    <a:pt x="21600" y="4199"/>
                  </a:moveTo>
                  <a:lnTo>
                    <a:pt x="21600" y="0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17219"/>
                  </a:lnTo>
                  <a:lnTo>
                    <a:pt x="8755" y="17219"/>
                  </a:lnTo>
                  <a:lnTo>
                    <a:pt x="8755" y="12433"/>
                  </a:lnTo>
                  <a:lnTo>
                    <a:pt x="19441" y="12433"/>
                  </a:lnTo>
                  <a:lnTo>
                    <a:pt x="19441" y="8233"/>
                  </a:lnTo>
                  <a:lnTo>
                    <a:pt x="8755" y="8233"/>
                  </a:lnTo>
                  <a:lnTo>
                    <a:pt x="8755" y="4199"/>
                  </a:lnTo>
                  <a:lnTo>
                    <a:pt x="21600" y="4199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3;p20"/>
            <p:cNvSpPr/>
            <p:nvPr/>
          </p:nvSpPr>
          <p:spPr>
            <a:xfrm>
              <a:off x="11355378" y="5707489"/>
              <a:ext cx="622350" cy="867348"/>
            </a:xfrm>
            <a:custGeom>
              <a:rect b="b" l="l" r="r" t="t"/>
              <a:pathLst>
                <a:path extrusionOk="0" h="21600" w="21600">
                  <a:moveTo>
                    <a:pt x="21600" y="17335"/>
                  </a:moveTo>
                  <a:lnTo>
                    <a:pt x="8559" y="17335"/>
                  </a:lnTo>
                  <a:lnTo>
                    <a:pt x="8559" y="0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17335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4;p20"/>
            <p:cNvSpPr/>
            <p:nvPr/>
          </p:nvSpPr>
          <p:spPr>
            <a:xfrm>
              <a:off x="13446515" y="5682263"/>
              <a:ext cx="793314" cy="910818"/>
            </a:xfrm>
            <a:custGeom>
              <a:rect b="b" l="l" r="r" t="t"/>
              <a:pathLst>
                <a:path extrusionOk="0" h="21600" w="21600">
                  <a:moveTo>
                    <a:pt x="14054" y="8438"/>
                  </a:moveTo>
                  <a:cubicBezTo>
                    <a:pt x="9526" y="7549"/>
                    <a:pt x="7944" y="7447"/>
                    <a:pt x="7944" y="5880"/>
                  </a:cubicBezTo>
                  <a:cubicBezTo>
                    <a:pt x="7944" y="4424"/>
                    <a:pt x="10185" y="3967"/>
                    <a:pt x="11478" y="3967"/>
                  </a:cubicBezTo>
                  <a:cubicBezTo>
                    <a:pt x="13575" y="3967"/>
                    <a:pt x="16033" y="4392"/>
                    <a:pt x="18536" y="5518"/>
                  </a:cubicBezTo>
                  <a:lnTo>
                    <a:pt x="20362" y="1732"/>
                  </a:lnTo>
                  <a:cubicBezTo>
                    <a:pt x="17795" y="504"/>
                    <a:pt x="14487" y="0"/>
                    <a:pt x="11306" y="0"/>
                  </a:cubicBezTo>
                  <a:cubicBezTo>
                    <a:pt x="5061" y="0"/>
                    <a:pt x="868" y="2204"/>
                    <a:pt x="696" y="6510"/>
                  </a:cubicBezTo>
                  <a:cubicBezTo>
                    <a:pt x="515" y="10430"/>
                    <a:pt x="4175" y="11902"/>
                    <a:pt x="7546" y="12508"/>
                  </a:cubicBezTo>
                  <a:cubicBezTo>
                    <a:pt x="10791" y="13091"/>
                    <a:pt x="14081" y="13594"/>
                    <a:pt x="14153" y="15271"/>
                  </a:cubicBezTo>
                  <a:cubicBezTo>
                    <a:pt x="14216" y="16822"/>
                    <a:pt x="12617" y="17483"/>
                    <a:pt x="9598" y="17483"/>
                  </a:cubicBezTo>
                  <a:cubicBezTo>
                    <a:pt x="6805" y="17483"/>
                    <a:pt x="4203" y="16704"/>
                    <a:pt x="1545" y="15736"/>
                  </a:cubicBezTo>
                  <a:lnTo>
                    <a:pt x="0" y="19845"/>
                  </a:lnTo>
                  <a:cubicBezTo>
                    <a:pt x="3046" y="20978"/>
                    <a:pt x="6146" y="21600"/>
                    <a:pt x="9345" y="21600"/>
                  </a:cubicBezTo>
                  <a:cubicBezTo>
                    <a:pt x="13782" y="21600"/>
                    <a:pt x="17018" y="21002"/>
                    <a:pt x="19404" y="19050"/>
                  </a:cubicBezTo>
                  <a:cubicBezTo>
                    <a:pt x="21058" y="17711"/>
                    <a:pt x="21600" y="16098"/>
                    <a:pt x="21600" y="14555"/>
                  </a:cubicBezTo>
                  <a:cubicBezTo>
                    <a:pt x="21591" y="11296"/>
                    <a:pt x="19268" y="9462"/>
                    <a:pt x="14054" y="8438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;p20"/>
            <p:cNvSpPr/>
            <p:nvPr/>
          </p:nvSpPr>
          <p:spPr>
            <a:xfrm>
              <a:off x="9209806" y="5707489"/>
              <a:ext cx="756486" cy="867348"/>
            </a:xfrm>
            <a:custGeom>
              <a:rect b="b" l="l" r="r" t="t"/>
              <a:pathLst>
                <a:path extrusionOk="0" h="21600" w="21600">
                  <a:moveTo>
                    <a:pt x="21600" y="4257"/>
                  </a:moveTo>
                  <a:lnTo>
                    <a:pt x="21600" y="0"/>
                  </a:lnTo>
                  <a:lnTo>
                    <a:pt x="0" y="0"/>
                  </a:lnTo>
                  <a:lnTo>
                    <a:pt x="0" y="4257"/>
                  </a:lnTo>
                  <a:lnTo>
                    <a:pt x="7298" y="4257"/>
                  </a:lnTo>
                  <a:lnTo>
                    <a:pt x="7298" y="21600"/>
                  </a:lnTo>
                  <a:lnTo>
                    <a:pt x="14293" y="21600"/>
                  </a:lnTo>
                  <a:lnTo>
                    <a:pt x="14293" y="4257"/>
                  </a:lnTo>
                  <a:lnTo>
                    <a:pt x="21600" y="4257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;p20"/>
            <p:cNvSpPr/>
            <p:nvPr/>
          </p:nvSpPr>
          <p:spPr>
            <a:xfrm>
              <a:off x="12280125" y="5707489"/>
              <a:ext cx="792666" cy="882900"/>
            </a:xfrm>
            <a:custGeom>
              <a:rect b="b" l="l" r="r" t="t"/>
              <a:pathLst>
                <a:path extrusionOk="0" h="21600" w="21600">
                  <a:moveTo>
                    <a:pt x="14671" y="0"/>
                  </a:moveTo>
                  <a:lnTo>
                    <a:pt x="14671" y="13480"/>
                  </a:lnTo>
                  <a:cubicBezTo>
                    <a:pt x="14671" y="14535"/>
                    <a:pt x="14671" y="14828"/>
                    <a:pt x="14599" y="15242"/>
                  </a:cubicBezTo>
                  <a:cubicBezTo>
                    <a:pt x="14391" y="16525"/>
                    <a:pt x="12998" y="17272"/>
                    <a:pt x="10782" y="17296"/>
                  </a:cubicBezTo>
                  <a:cubicBezTo>
                    <a:pt x="9145" y="17272"/>
                    <a:pt x="7942" y="16842"/>
                    <a:pt x="7381" y="16070"/>
                  </a:cubicBezTo>
                  <a:cubicBezTo>
                    <a:pt x="7101" y="15672"/>
                    <a:pt x="6965" y="14966"/>
                    <a:pt x="6965" y="13829"/>
                  </a:cubicBezTo>
                  <a:lnTo>
                    <a:pt x="6965" y="0"/>
                  </a:lnTo>
                  <a:lnTo>
                    <a:pt x="0" y="0"/>
                  </a:lnTo>
                  <a:lnTo>
                    <a:pt x="0" y="14625"/>
                  </a:lnTo>
                  <a:cubicBezTo>
                    <a:pt x="0" y="16655"/>
                    <a:pt x="298" y="17564"/>
                    <a:pt x="1321" y="18717"/>
                  </a:cubicBezTo>
                  <a:cubicBezTo>
                    <a:pt x="3003" y="20609"/>
                    <a:pt x="6277" y="21600"/>
                    <a:pt x="10800" y="21600"/>
                  </a:cubicBezTo>
                  <a:cubicBezTo>
                    <a:pt x="10845" y="21600"/>
                    <a:pt x="10899" y="21600"/>
                    <a:pt x="10945" y="21600"/>
                  </a:cubicBezTo>
                  <a:cubicBezTo>
                    <a:pt x="10972" y="21600"/>
                    <a:pt x="11008" y="21600"/>
                    <a:pt x="11044" y="21600"/>
                  </a:cubicBezTo>
                  <a:cubicBezTo>
                    <a:pt x="17086" y="21600"/>
                    <a:pt x="20207" y="19481"/>
                    <a:pt x="21112" y="17499"/>
                  </a:cubicBezTo>
                  <a:cubicBezTo>
                    <a:pt x="21564" y="16541"/>
                    <a:pt x="21600" y="16086"/>
                    <a:pt x="21600" y="14146"/>
                  </a:cubicBezTo>
                  <a:lnTo>
                    <a:pt x="21600" y="0"/>
                  </a:lnTo>
                  <a:lnTo>
                    <a:pt x="14671" y="0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7;p20"/>
            <p:cNvSpPr/>
            <p:nvPr/>
          </p:nvSpPr>
          <p:spPr>
            <a:xfrm>
              <a:off x="7892058" y="5469637"/>
              <a:ext cx="1444019" cy="385565"/>
            </a:xfrm>
            <a:custGeom>
              <a:rect b="b" l="l" r="r" t="t"/>
              <a:pathLst>
                <a:path extrusionOk="0" h="21555" w="21592">
                  <a:moveTo>
                    <a:pt x="21431" y="11"/>
                  </a:moveTo>
                  <a:lnTo>
                    <a:pt x="0" y="15969"/>
                  </a:lnTo>
                  <a:lnTo>
                    <a:pt x="0" y="21555"/>
                  </a:lnTo>
                  <a:lnTo>
                    <a:pt x="69" y="21481"/>
                  </a:lnTo>
                  <a:cubicBezTo>
                    <a:pt x="14230" y="8621"/>
                    <a:pt x="21431" y="883"/>
                    <a:pt x="21491" y="827"/>
                  </a:cubicBezTo>
                  <a:cubicBezTo>
                    <a:pt x="21570" y="753"/>
                    <a:pt x="21600" y="512"/>
                    <a:pt x="21590" y="326"/>
                  </a:cubicBezTo>
                  <a:cubicBezTo>
                    <a:pt x="21575" y="122"/>
                    <a:pt x="21516" y="-45"/>
                    <a:pt x="21431" y="11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1" i="0" sz="14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8;p20"/>
            <p:cNvSpPr/>
            <p:nvPr/>
          </p:nvSpPr>
          <p:spPr>
            <a:xfrm>
              <a:off x="6033602" y="5442469"/>
              <a:ext cx="2598244" cy="1565488"/>
            </a:xfrm>
            <a:custGeom>
              <a:rect b="b" l="l" r="r" t="t"/>
              <a:pathLst>
                <a:path extrusionOk="0" h="21584" w="21594">
                  <a:moveTo>
                    <a:pt x="17357" y="1476"/>
                  </a:moveTo>
                  <a:cubicBezTo>
                    <a:pt x="17542" y="1279"/>
                    <a:pt x="17594" y="1403"/>
                    <a:pt x="17539" y="1622"/>
                  </a:cubicBezTo>
                  <a:cubicBezTo>
                    <a:pt x="17451" y="1975"/>
                    <a:pt x="17048" y="4116"/>
                    <a:pt x="14050" y="8198"/>
                  </a:cubicBezTo>
                  <a:cubicBezTo>
                    <a:pt x="13266" y="9260"/>
                    <a:pt x="12712" y="9860"/>
                    <a:pt x="11583" y="10967"/>
                  </a:cubicBezTo>
                  <a:cubicBezTo>
                    <a:pt x="13432" y="6679"/>
                    <a:pt x="16124" y="2808"/>
                    <a:pt x="17357" y="1476"/>
                  </a:cubicBezTo>
                  <a:moveTo>
                    <a:pt x="17669" y="2"/>
                  </a:moveTo>
                  <a:cubicBezTo>
                    <a:pt x="17090" y="57"/>
                    <a:pt x="16017" y="1480"/>
                    <a:pt x="15429" y="2327"/>
                  </a:cubicBezTo>
                  <a:cubicBezTo>
                    <a:pt x="13084" y="5691"/>
                    <a:pt x="11343" y="8784"/>
                    <a:pt x="10074" y="12020"/>
                  </a:cubicBezTo>
                  <a:cubicBezTo>
                    <a:pt x="7432" y="14367"/>
                    <a:pt x="4066" y="16779"/>
                    <a:pt x="720" y="18664"/>
                  </a:cubicBezTo>
                  <a:lnTo>
                    <a:pt x="643" y="18710"/>
                  </a:lnTo>
                  <a:lnTo>
                    <a:pt x="0" y="21584"/>
                  </a:lnTo>
                  <a:lnTo>
                    <a:pt x="367" y="21346"/>
                  </a:lnTo>
                  <a:cubicBezTo>
                    <a:pt x="2494" y="20001"/>
                    <a:pt x="6044" y="17475"/>
                    <a:pt x="9263" y="14669"/>
                  </a:cubicBezTo>
                  <a:cubicBezTo>
                    <a:pt x="9081" y="15470"/>
                    <a:pt x="8990" y="16207"/>
                    <a:pt x="8990" y="16880"/>
                  </a:cubicBezTo>
                  <a:cubicBezTo>
                    <a:pt x="8990" y="17383"/>
                    <a:pt x="9040" y="17845"/>
                    <a:pt x="9142" y="18271"/>
                  </a:cubicBezTo>
                  <a:cubicBezTo>
                    <a:pt x="9343" y="19113"/>
                    <a:pt x="9743" y="19753"/>
                    <a:pt x="10295" y="20120"/>
                  </a:cubicBezTo>
                  <a:cubicBezTo>
                    <a:pt x="11120" y="20664"/>
                    <a:pt x="12243" y="20678"/>
                    <a:pt x="13526" y="20033"/>
                  </a:cubicBezTo>
                  <a:cubicBezTo>
                    <a:pt x="16800" y="18385"/>
                    <a:pt x="20687" y="13328"/>
                    <a:pt x="21534" y="12322"/>
                  </a:cubicBezTo>
                  <a:lnTo>
                    <a:pt x="21564" y="12285"/>
                  </a:lnTo>
                  <a:cubicBezTo>
                    <a:pt x="21597" y="12244"/>
                    <a:pt x="21600" y="12184"/>
                    <a:pt x="21586" y="12143"/>
                  </a:cubicBezTo>
                  <a:cubicBezTo>
                    <a:pt x="21567" y="12097"/>
                    <a:pt x="21528" y="12084"/>
                    <a:pt x="21498" y="12116"/>
                  </a:cubicBezTo>
                  <a:lnTo>
                    <a:pt x="21498" y="12116"/>
                  </a:lnTo>
                  <a:lnTo>
                    <a:pt x="21498" y="12116"/>
                  </a:lnTo>
                  <a:lnTo>
                    <a:pt x="21457" y="12157"/>
                  </a:lnTo>
                  <a:cubicBezTo>
                    <a:pt x="20549" y="13058"/>
                    <a:pt x="16138" y="17401"/>
                    <a:pt x="13269" y="18678"/>
                  </a:cubicBezTo>
                  <a:cubicBezTo>
                    <a:pt x="11810" y="19328"/>
                    <a:pt x="10695" y="18971"/>
                    <a:pt x="10276" y="17996"/>
                  </a:cubicBezTo>
                  <a:cubicBezTo>
                    <a:pt x="10130" y="17662"/>
                    <a:pt x="10061" y="17241"/>
                    <a:pt x="10061" y="16751"/>
                  </a:cubicBezTo>
                  <a:cubicBezTo>
                    <a:pt x="10061" y="15795"/>
                    <a:pt x="10331" y="14573"/>
                    <a:pt x="10858" y="13219"/>
                  </a:cubicBezTo>
                  <a:cubicBezTo>
                    <a:pt x="11341" y="12761"/>
                    <a:pt x="11790" y="12317"/>
                    <a:pt x="12196" y="11896"/>
                  </a:cubicBezTo>
                  <a:cubicBezTo>
                    <a:pt x="14993" y="9288"/>
                    <a:pt x="18218" y="4217"/>
                    <a:pt x="18353" y="1123"/>
                  </a:cubicBezTo>
                  <a:cubicBezTo>
                    <a:pt x="18353" y="1101"/>
                    <a:pt x="18353" y="1078"/>
                    <a:pt x="18353" y="1055"/>
                  </a:cubicBezTo>
                  <a:cubicBezTo>
                    <a:pt x="18353" y="789"/>
                    <a:pt x="18284" y="515"/>
                    <a:pt x="18160" y="309"/>
                  </a:cubicBezTo>
                  <a:cubicBezTo>
                    <a:pt x="18030" y="94"/>
                    <a:pt x="17857" y="-16"/>
                    <a:pt x="17669" y="2"/>
                  </a:cubicBezTo>
                  <a:close/>
                </a:path>
              </a:pathLst>
            </a:custGeom>
            <a:solidFill>
              <a:srgbClr val="66CC0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9;p20"/>
            <p:cNvSpPr/>
            <p:nvPr/>
          </p:nvSpPr>
          <p:spPr>
            <a:xfrm>
              <a:off x="6320718" y="5754623"/>
              <a:ext cx="1573668" cy="482598"/>
            </a:xfrm>
            <a:custGeom>
              <a:rect b="b" l="l" r="r" t="t"/>
              <a:pathLst>
                <a:path extrusionOk="0" h="21600" w="21600">
                  <a:moveTo>
                    <a:pt x="21500" y="74"/>
                  </a:moveTo>
                  <a:lnTo>
                    <a:pt x="802" y="14588"/>
                  </a:lnTo>
                  <a:lnTo>
                    <a:pt x="0" y="21600"/>
                  </a:lnTo>
                  <a:lnTo>
                    <a:pt x="21564" y="4501"/>
                  </a:lnTo>
                  <a:lnTo>
                    <a:pt x="21600" y="4472"/>
                  </a:lnTo>
                  <a:lnTo>
                    <a:pt x="21600" y="0"/>
                  </a:lnTo>
                  <a:lnTo>
                    <a:pt x="21500" y="74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c BREAKER (NUMBERED)">
  <p:cSld name="CUSTOM_1_1_2_1_2_1">
    <p:bg>
      <p:bgPr>
        <a:solidFill>
          <a:schemeClr val="lt1"/>
        </a:solid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1"/>
          <p:cNvSpPr/>
          <p:nvPr/>
        </p:nvSpPr>
        <p:spPr>
          <a:xfrm>
            <a:off x="416404" y="353700"/>
            <a:ext cx="11359200" cy="6158400"/>
          </a:xfrm>
          <a:prstGeom prst="roundRect">
            <a:avLst>
              <a:gd fmla="val 3735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21"/>
          <p:cNvSpPr txBox="1"/>
          <p:nvPr>
            <p:ph type="title"/>
          </p:nvPr>
        </p:nvSpPr>
        <p:spPr>
          <a:xfrm>
            <a:off x="1011453" y="3574725"/>
            <a:ext cx="5084400" cy="2272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123" name="Google Shape;123;p21"/>
          <p:cNvSpPr txBox="1"/>
          <p:nvPr>
            <p:ph idx="1" type="subTitle"/>
          </p:nvPr>
        </p:nvSpPr>
        <p:spPr>
          <a:xfrm>
            <a:off x="1011453" y="3198300"/>
            <a:ext cx="4189200" cy="230700"/>
          </a:xfrm>
          <a:prstGeom prst="rect">
            <a:avLst/>
          </a:prstGeom>
        </p:spPr>
        <p:txBody>
          <a:bodyPr anchorCtr="0" anchor="t" bIns="0" lIns="18275" spcFirstLastPara="1" rIns="365750" wrap="square" tIns="91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24" name="Google Shape;124;p21"/>
          <p:cNvSpPr txBox="1"/>
          <p:nvPr>
            <p:ph idx="2" type="subTitle"/>
          </p:nvPr>
        </p:nvSpPr>
        <p:spPr>
          <a:xfrm>
            <a:off x="8877271" y="1429000"/>
            <a:ext cx="2302200" cy="406800"/>
          </a:xfrm>
          <a:prstGeom prst="rect">
            <a:avLst/>
          </a:prstGeom>
        </p:spPr>
        <p:txBody>
          <a:bodyPr anchorCtr="0" anchor="t" bIns="0" lIns="18275" spcFirstLastPara="1" rIns="365750" wrap="square" tIns="91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 b="1"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125" name="Google Shape;125;p21"/>
          <p:cNvSpPr txBox="1"/>
          <p:nvPr>
            <p:ph idx="3" type="body"/>
          </p:nvPr>
        </p:nvSpPr>
        <p:spPr>
          <a:xfrm>
            <a:off x="8877271" y="2077850"/>
            <a:ext cx="2302200" cy="944400"/>
          </a:xfrm>
          <a:prstGeom prst="rect">
            <a:avLst/>
          </a:prstGeom>
        </p:spPr>
        <p:txBody>
          <a:bodyPr anchorCtr="0" anchor="t" bIns="0" lIns="18275" spcFirstLastPara="1" rIns="0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•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•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•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•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•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•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•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•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•"/>
              <a:defRPr sz="1200"/>
            </a:lvl9pPr>
          </a:lstStyle>
          <a:p/>
        </p:txBody>
      </p:sp>
      <p:sp>
        <p:nvSpPr>
          <p:cNvPr id="126" name="Google Shape;126;p21"/>
          <p:cNvSpPr txBox="1"/>
          <p:nvPr>
            <p:ph idx="4" type="subTitle"/>
          </p:nvPr>
        </p:nvSpPr>
        <p:spPr>
          <a:xfrm>
            <a:off x="8877271" y="3473100"/>
            <a:ext cx="2302200" cy="406800"/>
          </a:xfrm>
          <a:prstGeom prst="rect">
            <a:avLst/>
          </a:prstGeom>
        </p:spPr>
        <p:txBody>
          <a:bodyPr anchorCtr="0" anchor="t" bIns="0" lIns="18275" spcFirstLastPara="1" rIns="365750" wrap="square" tIns="91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 b="1"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127" name="Google Shape;127;p21"/>
          <p:cNvSpPr txBox="1"/>
          <p:nvPr>
            <p:ph idx="5" type="body"/>
          </p:nvPr>
        </p:nvSpPr>
        <p:spPr>
          <a:xfrm>
            <a:off x="8877271" y="4121950"/>
            <a:ext cx="2302200" cy="944400"/>
          </a:xfrm>
          <a:prstGeom prst="rect">
            <a:avLst/>
          </a:prstGeom>
        </p:spPr>
        <p:txBody>
          <a:bodyPr anchorCtr="0" anchor="t" bIns="0" lIns="18275" spcFirstLastPara="1" rIns="0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•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•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•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•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•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•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•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•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•"/>
              <a:defRPr sz="12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046">
          <p15:clr>
            <a:schemeClr val="accent3"/>
          </p15:clr>
        </p15:guide>
        <p15:guide id="2" pos="5592">
          <p15:clr>
            <a:schemeClr val="accent3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>
  <p:cSld name="CUSTOM_1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/>
        </p:nvSpPr>
        <p:spPr>
          <a:xfrm>
            <a:off x="11229525" y="6288850"/>
            <a:ext cx="652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accent1"/>
              </a:solidFill>
            </a:endParaRPr>
          </a:p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11264075" y="6419325"/>
            <a:ext cx="731700" cy="394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lvl="0">
              <a:buNone/>
              <a:defRPr b="0" sz="1200">
                <a:solidFill>
                  <a:schemeClr val="accent1"/>
                </a:solidFill>
              </a:defRPr>
            </a:lvl1pPr>
            <a:lvl2pPr lvl="1">
              <a:buNone/>
              <a:defRPr b="0" sz="1200">
                <a:solidFill>
                  <a:schemeClr val="accent1"/>
                </a:solidFill>
              </a:defRPr>
            </a:lvl2pPr>
            <a:lvl3pPr lvl="2">
              <a:buNone/>
              <a:defRPr b="0" sz="1200">
                <a:solidFill>
                  <a:schemeClr val="accent1"/>
                </a:solidFill>
              </a:defRPr>
            </a:lvl3pPr>
            <a:lvl4pPr lvl="3">
              <a:buNone/>
              <a:defRPr b="0" sz="1200">
                <a:solidFill>
                  <a:schemeClr val="accent1"/>
                </a:solidFill>
              </a:defRPr>
            </a:lvl4pPr>
            <a:lvl5pPr lvl="4">
              <a:buNone/>
              <a:defRPr b="0" sz="1200">
                <a:solidFill>
                  <a:schemeClr val="accent1"/>
                </a:solidFill>
              </a:defRPr>
            </a:lvl5pPr>
            <a:lvl6pPr lvl="5">
              <a:buNone/>
              <a:defRPr b="0" sz="1200">
                <a:solidFill>
                  <a:schemeClr val="accent1"/>
                </a:solidFill>
              </a:defRPr>
            </a:lvl6pPr>
            <a:lvl7pPr lvl="6">
              <a:buNone/>
              <a:defRPr b="0" sz="1200">
                <a:solidFill>
                  <a:schemeClr val="accent1"/>
                </a:solidFill>
              </a:defRPr>
            </a:lvl7pPr>
            <a:lvl8pPr lvl="7">
              <a:buNone/>
              <a:defRPr b="0" sz="1200">
                <a:solidFill>
                  <a:schemeClr val="accent1"/>
                </a:solidFill>
              </a:defRPr>
            </a:lvl8pPr>
            <a:lvl9pPr lvl="8">
              <a:buNone/>
              <a:defRPr b="0" sz="1200"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b BREAKER (BASIC)">
  <p:cSld name="CUSTOM_1_1_2_1_2_1_1">
    <p:bg>
      <p:bgPr>
        <a:solidFill>
          <a:schemeClr val="lt1"/>
        </a:solid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2"/>
          <p:cNvSpPr/>
          <p:nvPr/>
        </p:nvSpPr>
        <p:spPr>
          <a:xfrm>
            <a:off x="416404" y="353700"/>
            <a:ext cx="11359200" cy="6158400"/>
          </a:xfrm>
          <a:prstGeom prst="roundRect">
            <a:avLst>
              <a:gd fmla="val 3735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22"/>
          <p:cNvSpPr txBox="1"/>
          <p:nvPr>
            <p:ph type="title"/>
          </p:nvPr>
        </p:nvSpPr>
        <p:spPr>
          <a:xfrm>
            <a:off x="1011453" y="3574725"/>
            <a:ext cx="5069400" cy="2272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cxnSp>
        <p:nvCxnSpPr>
          <p:cNvPr id="131" name="Google Shape;131;p22"/>
          <p:cNvCxnSpPr/>
          <p:nvPr/>
        </p:nvCxnSpPr>
        <p:spPr>
          <a:xfrm>
            <a:off x="1011453" y="3247675"/>
            <a:ext cx="699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2" name="Google Shape;132;p22"/>
          <p:cNvSpPr txBox="1"/>
          <p:nvPr>
            <p:ph idx="1" type="subTitle"/>
          </p:nvPr>
        </p:nvSpPr>
        <p:spPr>
          <a:xfrm>
            <a:off x="8877271" y="1429000"/>
            <a:ext cx="2302200" cy="406800"/>
          </a:xfrm>
          <a:prstGeom prst="rect">
            <a:avLst/>
          </a:prstGeom>
        </p:spPr>
        <p:txBody>
          <a:bodyPr anchorCtr="0" anchor="t" bIns="0" lIns="18275" spcFirstLastPara="1" rIns="365750" wrap="square" tIns="91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 b="1"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133" name="Google Shape;133;p22"/>
          <p:cNvSpPr txBox="1"/>
          <p:nvPr>
            <p:ph idx="2" type="body"/>
          </p:nvPr>
        </p:nvSpPr>
        <p:spPr>
          <a:xfrm>
            <a:off x="8877271" y="2077850"/>
            <a:ext cx="2302200" cy="944400"/>
          </a:xfrm>
          <a:prstGeom prst="rect">
            <a:avLst/>
          </a:prstGeom>
        </p:spPr>
        <p:txBody>
          <a:bodyPr anchorCtr="0" anchor="t" bIns="0" lIns="18275" spcFirstLastPara="1" rIns="0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•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•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•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•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•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•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•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•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•"/>
              <a:defRPr sz="1200"/>
            </a:lvl9pPr>
          </a:lstStyle>
          <a:p/>
        </p:txBody>
      </p:sp>
      <p:sp>
        <p:nvSpPr>
          <p:cNvPr id="134" name="Google Shape;134;p22"/>
          <p:cNvSpPr txBox="1"/>
          <p:nvPr>
            <p:ph idx="3" type="subTitle"/>
          </p:nvPr>
        </p:nvSpPr>
        <p:spPr>
          <a:xfrm>
            <a:off x="8877271" y="3473100"/>
            <a:ext cx="2302200" cy="406800"/>
          </a:xfrm>
          <a:prstGeom prst="rect">
            <a:avLst/>
          </a:prstGeom>
        </p:spPr>
        <p:txBody>
          <a:bodyPr anchorCtr="0" anchor="t" bIns="0" lIns="18275" spcFirstLastPara="1" rIns="365750" wrap="square" tIns="91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 b="1"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135" name="Google Shape;135;p22"/>
          <p:cNvSpPr txBox="1"/>
          <p:nvPr>
            <p:ph idx="4" type="body"/>
          </p:nvPr>
        </p:nvSpPr>
        <p:spPr>
          <a:xfrm>
            <a:off x="8877271" y="4121950"/>
            <a:ext cx="2302200" cy="944400"/>
          </a:xfrm>
          <a:prstGeom prst="rect">
            <a:avLst/>
          </a:prstGeom>
        </p:spPr>
        <p:txBody>
          <a:bodyPr anchorCtr="0" anchor="t" bIns="0" lIns="18275" spcFirstLastPara="1" rIns="0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•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•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•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•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•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•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•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•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•"/>
              <a:defRPr sz="12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046">
          <p15:clr>
            <a:schemeClr val="accent3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d BREAKER (BASIC + FULL IMAGE)">
  <p:cSld name="CUSTOM_1_1_2_1_2_1_1_1_1">
    <p:bg>
      <p:bgPr>
        <a:solidFill>
          <a:schemeClr val="lt1"/>
        </a:solid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3"/>
          <p:cNvSpPr/>
          <p:nvPr/>
        </p:nvSpPr>
        <p:spPr>
          <a:xfrm>
            <a:off x="416404" y="353700"/>
            <a:ext cx="11359200" cy="6158400"/>
          </a:xfrm>
          <a:prstGeom prst="roundRect">
            <a:avLst>
              <a:gd fmla="val 3735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23"/>
          <p:cNvSpPr/>
          <p:nvPr>
            <p:ph idx="2" type="pic"/>
          </p:nvPr>
        </p:nvSpPr>
        <p:spPr>
          <a:xfrm>
            <a:off x="416404" y="353700"/>
            <a:ext cx="11359200" cy="3075300"/>
          </a:xfrm>
          <a:prstGeom prst="roundRect">
            <a:avLst>
              <a:gd fmla="val 8077" name="adj"/>
            </a:avLst>
          </a:prstGeom>
          <a:noFill/>
          <a:ln>
            <a:noFill/>
          </a:ln>
        </p:spPr>
      </p:sp>
      <p:sp>
        <p:nvSpPr>
          <p:cNvPr id="139" name="Google Shape;139;p23"/>
          <p:cNvSpPr txBox="1"/>
          <p:nvPr>
            <p:ph type="title"/>
          </p:nvPr>
        </p:nvSpPr>
        <p:spPr>
          <a:xfrm>
            <a:off x="1011453" y="3574725"/>
            <a:ext cx="5084400" cy="2272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046">
          <p15:clr>
            <a:schemeClr val="accent3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e SUB-BREAKER">
  <p:cSld name="CUSTOM_1_1_2_1_2_1_4">
    <p:bg>
      <p:bgPr>
        <a:solidFill>
          <a:schemeClr val="lt1"/>
        </a:solidFill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4"/>
          <p:cNvSpPr/>
          <p:nvPr/>
        </p:nvSpPr>
        <p:spPr>
          <a:xfrm>
            <a:off x="416404" y="3247675"/>
            <a:ext cx="11359200" cy="3264300"/>
          </a:xfrm>
          <a:prstGeom prst="roundRect">
            <a:avLst>
              <a:gd fmla="val 7123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24"/>
          <p:cNvSpPr/>
          <p:nvPr/>
        </p:nvSpPr>
        <p:spPr>
          <a:xfrm>
            <a:off x="10468919" y="3247825"/>
            <a:ext cx="1722900" cy="3264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24"/>
          <p:cNvSpPr txBox="1"/>
          <p:nvPr>
            <p:ph type="title"/>
          </p:nvPr>
        </p:nvSpPr>
        <p:spPr>
          <a:xfrm>
            <a:off x="1011453" y="3948550"/>
            <a:ext cx="4296900" cy="189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144" name="Google Shape;144;p24"/>
          <p:cNvSpPr/>
          <p:nvPr>
            <p:ph idx="2" type="pic"/>
          </p:nvPr>
        </p:nvSpPr>
        <p:spPr>
          <a:xfrm>
            <a:off x="6140936" y="1787875"/>
            <a:ext cx="5634900" cy="29196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orient="horz" pos="2046">
          <p15:clr>
            <a:schemeClr val="accent3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COL BREADCRUMBS">
  <p:cSld name="Custom Layout_2_1_2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5"/>
          <p:cNvSpPr txBox="1"/>
          <p:nvPr/>
        </p:nvSpPr>
        <p:spPr>
          <a:xfrm>
            <a:off x="11074938" y="6206897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900">
                <a:solidFill>
                  <a:schemeClr val="dk1"/>
                </a:solidFill>
              </a:rPr>
              <a:t>‹#›</a:t>
            </a:fld>
            <a:endParaRPr sz="900">
              <a:solidFill>
                <a:schemeClr val="dk1"/>
              </a:solidFill>
            </a:endParaRPr>
          </a:p>
        </p:txBody>
      </p:sp>
      <p:sp>
        <p:nvSpPr>
          <p:cNvPr id="147" name="Google Shape;147;p25"/>
          <p:cNvSpPr txBox="1"/>
          <p:nvPr/>
        </p:nvSpPr>
        <p:spPr>
          <a:xfrm>
            <a:off x="1752780" y="6357487"/>
            <a:ext cx="27591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>
                <a:solidFill>
                  <a:schemeClr val="dk1"/>
                </a:solidFill>
              </a:rPr>
              <a:t>|   C</a:t>
            </a: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onfidential</a:t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8" name="Google Shape;148;p25"/>
          <p:cNvGrpSpPr/>
          <p:nvPr/>
        </p:nvGrpSpPr>
        <p:grpSpPr>
          <a:xfrm>
            <a:off x="491096" y="6406052"/>
            <a:ext cx="1154563" cy="146791"/>
            <a:chOff x="3146659" y="5142869"/>
            <a:chExt cx="1162702" cy="147796"/>
          </a:xfrm>
        </p:grpSpPr>
        <p:sp>
          <p:nvSpPr>
            <p:cNvPr id="149" name="Google Shape;149;p25"/>
            <p:cNvSpPr/>
            <p:nvPr/>
          </p:nvSpPr>
          <p:spPr>
            <a:xfrm>
              <a:off x="3925681" y="5167918"/>
              <a:ext cx="17118" cy="17010"/>
            </a:xfrm>
            <a:custGeom>
              <a:rect b="b" l="l" r="r" t="t"/>
              <a:pathLst>
                <a:path extrusionOk="0" h="21600" w="21600">
                  <a:moveTo>
                    <a:pt x="10840" y="0"/>
                  </a:moveTo>
                  <a:cubicBezTo>
                    <a:pt x="16695" y="0"/>
                    <a:pt x="21600" y="4654"/>
                    <a:pt x="21600" y="10740"/>
                  </a:cubicBezTo>
                  <a:cubicBezTo>
                    <a:pt x="21600" y="16827"/>
                    <a:pt x="16695" y="21600"/>
                    <a:pt x="10840" y="21600"/>
                  </a:cubicBezTo>
                  <a:cubicBezTo>
                    <a:pt x="4985" y="21600"/>
                    <a:pt x="0" y="16946"/>
                    <a:pt x="0" y="10740"/>
                  </a:cubicBezTo>
                  <a:cubicBezTo>
                    <a:pt x="0" y="4535"/>
                    <a:pt x="4945" y="0"/>
                    <a:pt x="10840" y="0"/>
                  </a:cubicBezTo>
                  <a:close/>
                  <a:moveTo>
                    <a:pt x="10840" y="20009"/>
                  </a:moveTo>
                  <a:cubicBezTo>
                    <a:pt x="15824" y="20009"/>
                    <a:pt x="19662" y="16031"/>
                    <a:pt x="19662" y="10740"/>
                  </a:cubicBezTo>
                  <a:cubicBezTo>
                    <a:pt x="19662" y="5450"/>
                    <a:pt x="15824" y="1591"/>
                    <a:pt x="10840" y="1591"/>
                  </a:cubicBezTo>
                  <a:cubicBezTo>
                    <a:pt x="5855" y="1591"/>
                    <a:pt x="1978" y="5569"/>
                    <a:pt x="1978" y="10740"/>
                  </a:cubicBezTo>
                  <a:cubicBezTo>
                    <a:pt x="1978" y="15912"/>
                    <a:pt x="5815" y="20009"/>
                    <a:pt x="10840" y="20009"/>
                  </a:cubicBezTo>
                  <a:close/>
                  <a:moveTo>
                    <a:pt x="6646" y="4455"/>
                  </a:moveTo>
                  <a:lnTo>
                    <a:pt x="11512" y="4455"/>
                  </a:lnTo>
                  <a:cubicBezTo>
                    <a:pt x="14479" y="4455"/>
                    <a:pt x="15903" y="5649"/>
                    <a:pt x="15903" y="8075"/>
                  </a:cubicBezTo>
                  <a:cubicBezTo>
                    <a:pt x="15903" y="10343"/>
                    <a:pt x="14479" y="11297"/>
                    <a:pt x="12580" y="11496"/>
                  </a:cubicBezTo>
                  <a:lnTo>
                    <a:pt x="16180" y="17065"/>
                  </a:lnTo>
                  <a:lnTo>
                    <a:pt x="14084" y="17065"/>
                  </a:lnTo>
                  <a:lnTo>
                    <a:pt x="10681" y="11655"/>
                  </a:lnTo>
                  <a:lnTo>
                    <a:pt x="8624" y="11655"/>
                  </a:lnTo>
                  <a:lnTo>
                    <a:pt x="8624" y="17065"/>
                  </a:lnTo>
                  <a:lnTo>
                    <a:pt x="6686" y="17065"/>
                  </a:lnTo>
                  <a:lnTo>
                    <a:pt x="6686" y="4455"/>
                  </a:lnTo>
                  <a:lnTo>
                    <a:pt x="6646" y="4455"/>
                  </a:lnTo>
                  <a:close/>
                  <a:moveTo>
                    <a:pt x="8585" y="10064"/>
                  </a:moveTo>
                  <a:lnTo>
                    <a:pt x="10642" y="10064"/>
                  </a:lnTo>
                  <a:cubicBezTo>
                    <a:pt x="12343" y="10064"/>
                    <a:pt x="13965" y="9985"/>
                    <a:pt x="13965" y="7996"/>
                  </a:cubicBezTo>
                  <a:cubicBezTo>
                    <a:pt x="13965" y="6325"/>
                    <a:pt x="12541" y="6046"/>
                    <a:pt x="11196" y="6046"/>
                  </a:cubicBezTo>
                  <a:lnTo>
                    <a:pt x="8624" y="6046"/>
                  </a:lnTo>
                  <a:lnTo>
                    <a:pt x="8585" y="10064"/>
                  </a:lnTo>
                  <a:lnTo>
                    <a:pt x="8585" y="1006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50;p25"/>
            <p:cNvSpPr/>
            <p:nvPr/>
          </p:nvSpPr>
          <p:spPr>
            <a:xfrm>
              <a:off x="3992798" y="5167918"/>
              <a:ext cx="69768" cy="81864"/>
            </a:xfrm>
            <a:custGeom>
              <a:rect b="b" l="l" r="r" t="t"/>
              <a:pathLst>
                <a:path extrusionOk="0" h="21600" w="21600">
                  <a:moveTo>
                    <a:pt x="0" y="0"/>
                  </a:moveTo>
                  <a:lnTo>
                    <a:pt x="9040" y="0"/>
                  </a:lnTo>
                  <a:cubicBezTo>
                    <a:pt x="16974" y="0"/>
                    <a:pt x="21600" y="4126"/>
                    <a:pt x="21600" y="10800"/>
                  </a:cubicBezTo>
                  <a:cubicBezTo>
                    <a:pt x="21600" y="17474"/>
                    <a:pt x="16974" y="21600"/>
                    <a:pt x="9040" y="21600"/>
                  </a:cubicBezTo>
                  <a:lnTo>
                    <a:pt x="0" y="21600"/>
                  </a:lnTo>
                  <a:lnTo>
                    <a:pt x="0" y="0"/>
                  </a:lnTo>
                  <a:lnTo>
                    <a:pt x="0" y="0"/>
                  </a:lnTo>
                  <a:close/>
                  <a:moveTo>
                    <a:pt x="9001" y="18755"/>
                  </a:moveTo>
                  <a:cubicBezTo>
                    <a:pt x="14588" y="18755"/>
                    <a:pt x="17614" y="15844"/>
                    <a:pt x="17614" y="10800"/>
                  </a:cubicBezTo>
                  <a:cubicBezTo>
                    <a:pt x="17614" y="5756"/>
                    <a:pt x="14588" y="2853"/>
                    <a:pt x="9001" y="2853"/>
                  </a:cubicBezTo>
                  <a:lnTo>
                    <a:pt x="3802" y="2853"/>
                  </a:lnTo>
                  <a:lnTo>
                    <a:pt x="3802" y="18755"/>
                  </a:lnTo>
                  <a:lnTo>
                    <a:pt x="9001" y="1875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51;p25"/>
            <p:cNvSpPr/>
            <p:nvPr/>
          </p:nvSpPr>
          <p:spPr>
            <a:xfrm>
              <a:off x="4071446" y="5168607"/>
              <a:ext cx="14040" cy="81162"/>
            </a:xfrm>
            <a:custGeom>
              <a:rect b="b" l="l" r="r" t="t"/>
              <a:pathLst>
                <a:path extrusionOk="0" h="21600" w="21600">
                  <a:moveTo>
                    <a:pt x="0" y="1867"/>
                  </a:moveTo>
                  <a:cubicBezTo>
                    <a:pt x="0" y="859"/>
                    <a:pt x="4773" y="0"/>
                    <a:pt x="10800" y="0"/>
                  </a:cubicBezTo>
                  <a:cubicBezTo>
                    <a:pt x="16827" y="0"/>
                    <a:pt x="21600" y="825"/>
                    <a:pt x="21600" y="1867"/>
                  </a:cubicBezTo>
                  <a:cubicBezTo>
                    <a:pt x="21600" y="2909"/>
                    <a:pt x="16827" y="3735"/>
                    <a:pt x="10800" y="3735"/>
                  </a:cubicBezTo>
                  <a:cubicBezTo>
                    <a:pt x="4773" y="3735"/>
                    <a:pt x="0" y="2909"/>
                    <a:pt x="0" y="1867"/>
                  </a:cubicBezTo>
                  <a:close/>
                  <a:moveTo>
                    <a:pt x="1929" y="5811"/>
                  </a:moveTo>
                  <a:lnTo>
                    <a:pt x="19623" y="5811"/>
                  </a:lnTo>
                  <a:lnTo>
                    <a:pt x="19623" y="21600"/>
                  </a:lnTo>
                  <a:lnTo>
                    <a:pt x="1929" y="21600"/>
                  </a:lnTo>
                  <a:cubicBezTo>
                    <a:pt x="1929" y="21600"/>
                    <a:pt x="1929" y="5811"/>
                    <a:pt x="1929" y="581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52;p25"/>
            <p:cNvSpPr/>
            <p:nvPr/>
          </p:nvSpPr>
          <p:spPr>
            <a:xfrm>
              <a:off x="4094320" y="5189099"/>
              <a:ext cx="57834" cy="84618"/>
            </a:xfrm>
            <a:custGeom>
              <a:rect b="b" l="l" r="r" t="t"/>
              <a:pathLst>
                <a:path extrusionOk="0" h="21600" w="21600">
                  <a:moveTo>
                    <a:pt x="1252" y="16546"/>
                  </a:moveTo>
                  <a:lnTo>
                    <a:pt x="5546" y="16546"/>
                  </a:lnTo>
                  <a:cubicBezTo>
                    <a:pt x="5886" y="18337"/>
                    <a:pt x="7828" y="19217"/>
                    <a:pt x="11081" y="19217"/>
                  </a:cubicBezTo>
                  <a:cubicBezTo>
                    <a:pt x="15118" y="19217"/>
                    <a:pt x="17306" y="17777"/>
                    <a:pt x="17306" y="14994"/>
                  </a:cubicBezTo>
                  <a:lnTo>
                    <a:pt x="17306" y="13323"/>
                  </a:lnTo>
                  <a:cubicBezTo>
                    <a:pt x="15714" y="14819"/>
                    <a:pt x="13316" y="15674"/>
                    <a:pt x="10180" y="15674"/>
                  </a:cubicBezTo>
                  <a:cubicBezTo>
                    <a:pt x="4037" y="15674"/>
                    <a:pt x="0" y="12563"/>
                    <a:pt x="0" y="7837"/>
                  </a:cubicBezTo>
                  <a:cubicBezTo>
                    <a:pt x="0" y="3111"/>
                    <a:pt x="3990" y="0"/>
                    <a:pt x="10133" y="0"/>
                  </a:cubicBezTo>
                  <a:cubicBezTo>
                    <a:pt x="13398" y="0"/>
                    <a:pt x="15890" y="936"/>
                    <a:pt x="17481" y="2495"/>
                  </a:cubicBezTo>
                  <a:lnTo>
                    <a:pt x="17481" y="352"/>
                  </a:lnTo>
                  <a:lnTo>
                    <a:pt x="21600" y="352"/>
                  </a:lnTo>
                  <a:lnTo>
                    <a:pt x="21600" y="14938"/>
                  </a:lnTo>
                  <a:cubicBezTo>
                    <a:pt x="21600" y="18897"/>
                    <a:pt x="18125" y="21600"/>
                    <a:pt x="11034" y="21600"/>
                  </a:cubicBezTo>
                  <a:cubicBezTo>
                    <a:pt x="5020" y="21600"/>
                    <a:pt x="1673" y="19577"/>
                    <a:pt x="1240" y="16554"/>
                  </a:cubicBezTo>
                  <a:lnTo>
                    <a:pt x="1252" y="16546"/>
                  </a:lnTo>
                  <a:close/>
                  <a:moveTo>
                    <a:pt x="17434" y="7829"/>
                  </a:moveTo>
                  <a:cubicBezTo>
                    <a:pt x="17434" y="4454"/>
                    <a:pt x="14895" y="2519"/>
                    <a:pt x="10952" y="2519"/>
                  </a:cubicBezTo>
                  <a:cubicBezTo>
                    <a:pt x="7009" y="2519"/>
                    <a:pt x="4470" y="4574"/>
                    <a:pt x="4470" y="7829"/>
                  </a:cubicBezTo>
                  <a:cubicBezTo>
                    <a:pt x="4470" y="11084"/>
                    <a:pt x="7009" y="13139"/>
                    <a:pt x="10952" y="13139"/>
                  </a:cubicBezTo>
                  <a:cubicBezTo>
                    <a:pt x="14895" y="13139"/>
                    <a:pt x="17434" y="11204"/>
                    <a:pt x="17434" y="782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53;p25"/>
            <p:cNvSpPr/>
            <p:nvPr/>
          </p:nvSpPr>
          <p:spPr>
            <a:xfrm>
              <a:off x="4163913" y="5168607"/>
              <a:ext cx="14040" cy="81162"/>
            </a:xfrm>
            <a:custGeom>
              <a:rect b="b" l="l" r="r" t="t"/>
              <a:pathLst>
                <a:path extrusionOk="0" h="21600" w="21600">
                  <a:moveTo>
                    <a:pt x="0" y="1867"/>
                  </a:moveTo>
                  <a:cubicBezTo>
                    <a:pt x="0" y="859"/>
                    <a:pt x="4773" y="0"/>
                    <a:pt x="10800" y="0"/>
                  </a:cubicBezTo>
                  <a:cubicBezTo>
                    <a:pt x="16827" y="0"/>
                    <a:pt x="21600" y="825"/>
                    <a:pt x="21600" y="1867"/>
                  </a:cubicBezTo>
                  <a:cubicBezTo>
                    <a:pt x="21600" y="2909"/>
                    <a:pt x="16827" y="3735"/>
                    <a:pt x="10800" y="3735"/>
                  </a:cubicBezTo>
                  <a:cubicBezTo>
                    <a:pt x="4773" y="3735"/>
                    <a:pt x="0" y="2909"/>
                    <a:pt x="0" y="1867"/>
                  </a:cubicBezTo>
                  <a:close/>
                  <a:moveTo>
                    <a:pt x="1929" y="5811"/>
                  </a:moveTo>
                  <a:lnTo>
                    <a:pt x="19623" y="5811"/>
                  </a:lnTo>
                  <a:lnTo>
                    <a:pt x="19623" y="21600"/>
                  </a:lnTo>
                  <a:lnTo>
                    <a:pt x="1929" y="21600"/>
                  </a:lnTo>
                  <a:cubicBezTo>
                    <a:pt x="1929" y="21600"/>
                    <a:pt x="1929" y="5811"/>
                    <a:pt x="1929" y="581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54;p25"/>
            <p:cNvSpPr/>
            <p:nvPr/>
          </p:nvSpPr>
          <p:spPr>
            <a:xfrm>
              <a:off x="4184718" y="5173432"/>
              <a:ext cx="33048" cy="76734"/>
            </a:xfrm>
            <a:custGeom>
              <a:rect b="b" l="l" r="r" t="t"/>
              <a:pathLst>
                <a:path extrusionOk="0" h="21600" w="21600">
                  <a:moveTo>
                    <a:pt x="6250" y="17772"/>
                  </a:moveTo>
                  <a:lnTo>
                    <a:pt x="6250" y="7444"/>
                  </a:lnTo>
                  <a:lnTo>
                    <a:pt x="0" y="7444"/>
                  </a:lnTo>
                  <a:lnTo>
                    <a:pt x="0" y="4789"/>
                  </a:lnTo>
                  <a:lnTo>
                    <a:pt x="6250" y="4789"/>
                  </a:lnTo>
                  <a:lnTo>
                    <a:pt x="6250" y="0"/>
                  </a:lnTo>
                  <a:lnTo>
                    <a:pt x="13772" y="0"/>
                  </a:lnTo>
                  <a:lnTo>
                    <a:pt x="13772" y="4789"/>
                  </a:lnTo>
                  <a:lnTo>
                    <a:pt x="21600" y="4789"/>
                  </a:lnTo>
                  <a:lnTo>
                    <a:pt x="21600" y="7444"/>
                  </a:lnTo>
                  <a:lnTo>
                    <a:pt x="13772" y="7444"/>
                  </a:lnTo>
                  <a:lnTo>
                    <a:pt x="13772" y="17481"/>
                  </a:lnTo>
                  <a:cubicBezTo>
                    <a:pt x="13772" y="18451"/>
                    <a:pt x="14899" y="18910"/>
                    <a:pt x="18219" y="18910"/>
                  </a:cubicBezTo>
                  <a:lnTo>
                    <a:pt x="21600" y="18910"/>
                  </a:lnTo>
                  <a:lnTo>
                    <a:pt x="21600" y="21503"/>
                  </a:lnTo>
                  <a:cubicBezTo>
                    <a:pt x="19940" y="21565"/>
                    <a:pt x="18362" y="21600"/>
                    <a:pt x="17009" y="21600"/>
                  </a:cubicBezTo>
                  <a:cubicBezTo>
                    <a:pt x="10021" y="21600"/>
                    <a:pt x="6250" y="20568"/>
                    <a:pt x="6250" y="17772"/>
                  </a:cubicBezTo>
                  <a:lnTo>
                    <a:pt x="6250" y="1777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55;p25"/>
            <p:cNvSpPr/>
            <p:nvPr/>
          </p:nvSpPr>
          <p:spPr>
            <a:xfrm>
              <a:off x="4223134" y="5189068"/>
              <a:ext cx="57672" cy="62100"/>
            </a:xfrm>
            <a:custGeom>
              <a:rect b="b" l="l" r="r" t="t"/>
              <a:pathLst>
                <a:path extrusionOk="0" h="21600" w="21600">
                  <a:moveTo>
                    <a:pt x="15159" y="18320"/>
                  </a:moveTo>
                  <a:cubicBezTo>
                    <a:pt x="13657" y="20477"/>
                    <a:pt x="11158" y="21600"/>
                    <a:pt x="7920" y="21600"/>
                  </a:cubicBezTo>
                  <a:cubicBezTo>
                    <a:pt x="3144" y="21600"/>
                    <a:pt x="0" y="19442"/>
                    <a:pt x="0" y="15475"/>
                  </a:cubicBezTo>
                  <a:cubicBezTo>
                    <a:pt x="0" y="12151"/>
                    <a:pt x="2147" y="9634"/>
                    <a:pt x="8354" y="9078"/>
                  </a:cubicBezTo>
                  <a:lnTo>
                    <a:pt x="11627" y="8762"/>
                  </a:lnTo>
                  <a:cubicBezTo>
                    <a:pt x="13774" y="8522"/>
                    <a:pt x="14948" y="7847"/>
                    <a:pt x="14948" y="6168"/>
                  </a:cubicBezTo>
                  <a:cubicBezTo>
                    <a:pt x="14948" y="4250"/>
                    <a:pt x="13868" y="3204"/>
                    <a:pt x="10383" y="3204"/>
                  </a:cubicBezTo>
                  <a:cubicBezTo>
                    <a:pt x="6899" y="3204"/>
                    <a:pt x="5432" y="4119"/>
                    <a:pt x="5221" y="6920"/>
                  </a:cubicBezTo>
                  <a:lnTo>
                    <a:pt x="962" y="6920"/>
                  </a:lnTo>
                  <a:cubicBezTo>
                    <a:pt x="1220" y="2757"/>
                    <a:pt x="3719" y="0"/>
                    <a:pt x="10395" y="0"/>
                  </a:cubicBezTo>
                  <a:cubicBezTo>
                    <a:pt x="17071" y="0"/>
                    <a:pt x="19183" y="2485"/>
                    <a:pt x="19183" y="6081"/>
                  </a:cubicBezTo>
                  <a:lnTo>
                    <a:pt x="19183" y="17001"/>
                  </a:lnTo>
                  <a:cubicBezTo>
                    <a:pt x="19183" y="17644"/>
                    <a:pt x="19523" y="18036"/>
                    <a:pt x="20392" y="18036"/>
                  </a:cubicBezTo>
                  <a:lnTo>
                    <a:pt x="21600" y="18036"/>
                  </a:lnTo>
                  <a:lnTo>
                    <a:pt x="21600" y="21120"/>
                  </a:lnTo>
                  <a:cubicBezTo>
                    <a:pt x="20955" y="21197"/>
                    <a:pt x="20180" y="21240"/>
                    <a:pt x="19488" y="21240"/>
                  </a:cubicBezTo>
                  <a:cubicBezTo>
                    <a:pt x="16731" y="21240"/>
                    <a:pt x="15487" y="20325"/>
                    <a:pt x="15182" y="18320"/>
                  </a:cubicBezTo>
                  <a:lnTo>
                    <a:pt x="15159" y="18320"/>
                  </a:lnTo>
                  <a:close/>
                  <a:moveTo>
                    <a:pt x="8577" y="18483"/>
                  </a:moveTo>
                  <a:cubicBezTo>
                    <a:pt x="11721" y="18483"/>
                    <a:pt x="14948" y="16848"/>
                    <a:pt x="14948" y="12969"/>
                  </a:cubicBezTo>
                  <a:lnTo>
                    <a:pt x="14948" y="10811"/>
                  </a:lnTo>
                  <a:cubicBezTo>
                    <a:pt x="14302" y="11290"/>
                    <a:pt x="13399" y="11530"/>
                    <a:pt x="12190" y="11650"/>
                  </a:cubicBezTo>
                  <a:lnTo>
                    <a:pt x="9093" y="11966"/>
                  </a:lnTo>
                  <a:cubicBezTo>
                    <a:pt x="5514" y="12369"/>
                    <a:pt x="4447" y="13525"/>
                    <a:pt x="4447" y="15366"/>
                  </a:cubicBezTo>
                  <a:cubicBezTo>
                    <a:pt x="4447" y="17208"/>
                    <a:pt x="5784" y="18483"/>
                    <a:pt x="8577" y="18483"/>
                  </a:cubicBezTo>
                  <a:lnTo>
                    <a:pt x="8577" y="1848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56;p25"/>
            <p:cNvSpPr/>
            <p:nvPr/>
          </p:nvSpPr>
          <p:spPr>
            <a:xfrm>
              <a:off x="4287869" y="5167918"/>
              <a:ext cx="21492" cy="82242"/>
            </a:xfrm>
            <a:custGeom>
              <a:rect b="b" l="l" r="r" t="t"/>
              <a:pathLst>
                <a:path extrusionOk="0" h="21600" w="21600">
                  <a:moveTo>
                    <a:pt x="0" y="18029"/>
                  </a:moveTo>
                  <a:lnTo>
                    <a:pt x="0" y="0"/>
                  </a:lnTo>
                  <a:lnTo>
                    <a:pt x="11556" y="0"/>
                  </a:lnTo>
                  <a:lnTo>
                    <a:pt x="11556" y="17757"/>
                  </a:lnTo>
                  <a:cubicBezTo>
                    <a:pt x="11556" y="18662"/>
                    <a:pt x="13067" y="19090"/>
                    <a:pt x="17318" y="19090"/>
                  </a:cubicBezTo>
                  <a:lnTo>
                    <a:pt x="21600" y="19090"/>
                  </a:lnTo>
                  <a:lnTo>
                    <a:pt x="21600" y="21509"/>
                  </a:lnTo>
                  <a:cubicBezTo>
                    <a:pt x="19301" y="21567"/>
                    <a:pt x="16971" y="21600"/>
                    <a:pt x="15145" y="21600"/>
                  </a:cubicBezTo>
                  <a:cubicBezTo>
                    <a:pt x="5321" y="21600"/>
                    <a:pt x="0" y="20637"/>
                    <a:pt x="0" y="18029"/>
                  </a:cubicBezTo>
                  <a:lnTo>
                    <a:pt x="0" y="1802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57;p25"/>
            <p:cNvSpPr/>
            <p:nvPr/>
          </p:nvSpPr>
          <p:spPr>
            <a:xfrm>
              <a:off x="3550897" y="5167886"/>
              <a:ext cx="56754" cy="81864"/>
            </a:xfrm>
            <a:custGeom>
              <a:rect b="b" l="l" r="r" t="t"/>
              <a:pathLst>
                <a:path extrusionOk="0" h="21600" w="21600">
                  <a:moveTo>
                    <a:pt x="21600" y="4199"/>
                  </a:moveTo>
                  <a:lnTo>
                    <a:pt x="21600" y="0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17219"/>
                  </a:lnTo>
                  <a:lnTo>
                    <a:pt x="8755" y="17219"/>
                  </a:lnTo>
                  <a:lnTo>
                    <a:pt x="8755" y="12433"/>
                  </a:lnTo>
                  <a:lnTo>
                    <a:pt x="19441" y="12433"/>
                  </a:lnTo>
                  <a:lnTo>
                    <a:pt x="19441" y="8233"/>
                  </a:lnTo>
                  <a:lnTo>
                    <a:pt x="8755" y="8233"/>
                  </a:lnTo>
                  <a:lnTo>
                    <a:pt x="8755" y="4199"/>
                  </a:lnTo>
                  <a:lnTo>
                    <a:pt x="21600" y="4199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58;p25"/>
            <p:cNvSpPr/>
            <p:nvPr/>
          </p:nvSpPr>
          <p:spPr>
            <a:xfrm>
              <a:off x="3649035" y="5167886"/>
              <a:ext cx="58752" cy="81864"/>
            </a:xfrm>
            <a:custGeom>
              <a:rect b="b" l="l" r="r" t="t"/>
              <a:pathLst>
                <a:path extrusionOk="0" h="21600" w="21600">
                  <a:moveTo>
                    <a:pt x="21600" y="17335"/>
                  </a:moveTo>
                  <a:lnTo>
                    <a:pt x="8559" y="17335"/>
                  </a:lnTo>
                  <a:lnTo>
                    <a:pt x="8559" y="0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17335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59;p25"/>
            <p:cNvSpPr/>
            <p:nvPr/>
          </p:nvSpPr>
          <p:spPr>
            <a:xfrm>
              <a:off x="3846438" y="5165505"/>
              <a:ext cx="74898" cy="85968"/>
            </a:xfrm>
            <a:custGeom>
              <a:rect b="b" l="l" r="r" t="t"/>
              <a:pathLst>
                <a:path extrusionOk="0" h="21600" w="21600">
                  <a:moveTo>
                    <a:pt x="14054" y="8438"/>
                  </a:moveTo>
                  <a:cubicBezTo>
                    <a:pt x="9526" y="7549"/>
                    <a:pt x="7944" y="7447"/>
                    <a:pt x="7944" y="5880"/>
                  </a:cubicBezTo>
                  <a:cubicBezTo>
                    <a:pt x="7944" y="4424"/>
                    <a:pt x="10185" y="3967"/>
                    <a:pt x="11478" y="3967"/>
                  </a:cubicBezTo>
                  <a:cubicBezTo>
                    <a:pt x="13575" y="3967"/>
                    <a:pt x="16033" y="4392"/>
                    <a:pt x="18536" y="5518"/>
                  </a:cubicBezTo>
                  <a:lnTo>
                    <a:pt x="20362" y="1732"/>
                  </a:lnTo>
                  <a:cubicBezTo>
                    <a:pt x="17795" y="504"/>
                    <a:pt x="14487" y="0"/>
                    <a:pt x="11306" y="0"/>
                  </a:cubicBezTo>
                  <a:cubicBezTo>
                    <a:pt x="5061" y="0"/>
                    <a:pt x="868" y="2204"/>
                    <a:pt x="696" y="6510"/>
                  </a:cubicBezTo>
                  <a:cubicBezTo>
                    <a:pt x="515" y="10430"/>
                    <a:pt x="4175" y="11902"/>
                    <a:pt x="7546" y="12508"/>
                  </a:cubicBezTo>
                  <a:cubicBezTo>
                    <a:pt x="10791" y="13091"/>
                    <a:pt x="14081" y="13594"/>
                    <a:pt x="14153" y="15271"/>
                  </a:cubicBezTo>
                  <a:cubicBezTo>
                    <a:pt x="14216" y="16822"/>
                    <a:pt x="12617" y="17483"/>
                    <a:pt x="9598" y="17483"/>
                  </a:cubicBezTo>
                  <a:cubicBezTo>
                    <a:pt x="6805" y="17483"/>
                    <a:pt x="4203" y="16704"/>
                    <a:pt x="1545" y="15736"/>
                  </a:cubicBezTo>
                  <a:lnTo>
                    <a:pt x="0" y="19845"/>
                  </a:lnTo>
                  <a:cubicBezTo>
                    <a:pt x="3046" y="20978"/>
                    <a:pt x="6146" y="21600"/>
                    <a:pt x="9345" y="21600"/>
                  </a:cubicBezTo>
                  <a:cubicBezTo>
                    <a:pt x="13782" y="21600"/>
                    <a:pt x="17018" y="21002"/>
                    <a:pt x="19404" y="19050"/>
                  </a:cubicBezTo>
                  <a:cubicBezTo>
                    <a:pt x="21058" y="17711"/>
                    <a:pt x="21600" y="16098"/>
                    <a:pt x="21600" y="14555"/>
                  </a:cubicBezTo>
                  <a:cubicBezTo>
                    <a:pt x="21591" y="11296"/>
                    <a:pt x="19268" y="9462"/>
                    <a:pt x="14054" y="8438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60;p25"/>
            <p:cNvSpPr/>
            <p:nvPr/>
          </p:nvSpPr>
          <p:spPr>
            <a:xfrm>
              <a:off x="3446493" y="5167886"/>
              <a:ext cx="71388" cy="81864"/>
            </a:xfrm>
            <a:custGeom>
              <a:rect b="b" l="l" r="r" t="t"/>
              <a:pathLst>
                <a:path extrusionOk="0" h="21600" w="21600">
                  <a:moveTo>
                    <a:pt x="21600" y="4257"/>
                  </a:moveTo>
                  <a:lnTo>
                    <a:pt x="21600" y="0"/>
                  </a:lnTo>
                  <a:lnTo>
                    <a:pt x="0" y="0"/>
                  </a:lnTo>
                  <a:lnTo>
                    <a:pt x="0" y="4257"/>
                  </a:lnTo>
                  <a:lnTo>
                    <a:pt x="7298" y="4257"/>
                  </a:lnTo>
                  <a:lnTo>
                    <a:pt x="7298" y="21600"/>
                  </a:lnTo>
                  <a:lnTo>
                    <a:pt x="14293" y="21600"/>
                  </a:lnTo>
                  <a:lnTo>
                    <a:pt x="14293" y="4257"/>
                  </a:lnTo>
                  <a:lnTo>
                    <a:pt x="21600" y="4257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61;p25"/>
            <p:cNvSpPr/>
            <p:nvPr/>
          </p:nvSpPr>
          <p:spPr>
            <a:xfrm>
              <a:off x="3736331" y="5167886"/>
              <a:ext cx="74844" cy="83322"/>
            </a:xfrm>
            <a:custGeom>
              <a:rect b="b" l="l" r="r" t="t"/>
              <a:pathLst>
                <a:path extrusionOk="0" h="21600" w="21600">
                  <a:moveTo>
                    <a:pt x="14671" y="0"/>
                  </a:moveTo>
                  <a:lnTo>
                    <a:pt x="14671" y="13480"/>
                  </a:lnTo>
                  <a:cubicBezTo>
                    <a:pt x="14671" y="14535"/>
                    <a:pt x="14671" y="14828"/>
                    <a:pt x="14599" y="15242"/>
                  </a:cubicBezTo>
                  <a:cubicBezTo>
                    <a:pt x="14391" y="16525"/>
                    <a:pt x="12998" y="17272"/>
                    <a:pt x="10782" y="17296"/>
                  </a:cubicBezTo>
                  <a:cubicBezTo>
                    <a:pt x="9145" y="17272"/>
                    <a:pt x="7942" y="16842"/>
                    <a:pt x="7381" y="16070"/>
                  </a:cubicBezTo>
                  <a:cubicBezTo>
                    <a:pt x="7101" y="15672"/>
                    <a:pt x="6965" y="14966"/>
                    <a:pt x="6965" y="13829"/>
                  </a:cubicBezTo>
                  <a:lnTo>
                    <a:pt x="6965" y="0"/>
                  </a:lnTo>
                  <a:lnTo>
                    <a:pt x="0" y="0"/>
                  </a:lnTo>
                  <a:lnTo>
                    <a:pt x="0" y="14625"/>
                  </a:lnTo>
                  <a:cubicBezTo>
                    <a:pt x="0" y="16655"/>
                    <a:pt x="298" y="17564"/>
                    <a:pt x="1321" y="18717"/>
                  </a:cubicBezTo>
                  <a:cubicBezTo>
                    <a:pt x="3003" y="20609"/>
                    <a:pt x="6277" y="21600"/>
                    <a:pt x="10800" y="21600"/>
                  </a:cubicBezTo>
                  <a:cubicBezTo>
                    <a:pt x="10845" y="21600"/>
                    <a:pt x="10899" y="21600"/>
                    <a:pt x="10945" y="21600"/>
                  </a:cubicBezTo>
                  <a:cubicBezTo>
                    <a:pt x="10972" y="21600"/>
                    <a:pt x="11008" y="21600"/>
                    <a:pt x="11044" y="21600"/>
                  </a:cubicBezTo>
                  <a:cubicBezTo>
                    <a:pt x="17086" y="21600"/>
                    <a:pt x="20207" y="19481"/>
                    <a:pt x="21112" y="17499"/>
                  </a:cubicBezTo>
                  <a:cubicBezTo>
                    <a:pt x="21564" y="16541"/>
                    <a:pt x="21600" y="16086"/>
                    <a:pt x="21600" y="14146"/>
                  </a:cubicBezTo>
                  <a:lnTo>
                    <a:pt x="21600" y="0"/>
                  </a:lnTo>
                  <a:lnTo>
                    <a:pt x="14671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62;p25"/>
            <p:cNvSpPr/>
            <p:nvPr/>
          </p:nvSpPr>
          <p:spPr>
            <a:xfrm>
              <a:off x="3322097" y="5145433"/>
              <a:ext cx="136300" cy="36374"/>
            </a:xfrm>
            <a:custGeom>
              <a:rect b="b" l="l" r="r" t="t"/>
              <a:pathLst>
                <a:path extrusionOk="0" h="21555" w="21592">
                  <a:moveTo>
                    <a:pt x="21431" y="11"/>
                  </a:moveTo>
                  <a:lnTo>
                    <a:pt x="0" y="15969"/>
                  </a:lnTo>
                  <a:lnTo>
                    <a:pt x="0" y="21555"/>
                  </a:lnTo>
                  <a:lnTo>
                    <a:pt x="69" y="21481"/>
                  </a:lnTo>
                  <a:cubicBezTo>
                    <a:pt x="14230" y="8621"/>
                    <a:pt x="21431" y="883"/>
                    <a:pt x="21491" y="827"/>
                  </a:cubicBezTo>
                  <a:cubicBezTo>
                    <a:pt x="21570" y="753"/>
                    <a:pt x="21600" y="512"/>
                    <a:pt x="21590" y="326"/>
                  </a:cubicBezTo>
                  <a:cubicBezTo>
                    <a:pt x="21575" y="122"/>
                    <a:pt x="21516" y="-45"/>
                    <a:pt x="21431" y="11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63;p25"/>
            <p:cNvSpPr/>
            <p:nvPr/>
          </p:nvSpPr>
          <p:spPr>
            <a:xfrm>
              <a:off x="3146659" y="5142869"/>
              <a:ext cx="245254" cy="147796"/>
            </a:xfrm>
            <a:custGeom>
              <a:rect b="b" l="l" r="r" t="t"/>
              <a:pathLst>
                <a:path extrusionOk="0" h="21584" w="21594">
                  <a:moveTo>
                    <a:pt x="17357" y="1476"/>
                  </a:moveTo>
                  <a:cubicBezTo>
                    <a:pt x="17542" y="1279"/>
                    <a:pt x="17594" y="1403"/>
                    <a:pt x="17539" y="1622"/>
                  </a:cubicBezTo>
                  <a:cubicBezTo>
                    <a:pt x="17451" y="1975"/>
                    <a:pt x="17048" y="4116"/>
                    <a:pt x="14050" y="8198"/>
                  </a:cubicBezTo>
                  <a:cubicBezTo>
                    <a:pt x="13266" y="9260"/>
                    <a:pt x="12712" y="9860"/>
                    <a:pt x="11583" y="10967"/>
                  </a:cubicBezTo>
                  <a:cubicBezTo>
                    <a:pt x="13432" y="6679"/>
                    <a:pt x="16124" y="2808"/>
                    <a:pt x="17357" y="1476"/>
                  </a:cubicBezTo>
                  <a:moveTo>
                    <a:pt x="17669" y="2"/>
                  </a:moveTo>
                  <a:cubicBezTo>
                    <a:pt x="17090" y="57"/>
                    <a:pt x="16017" y="1480"/>
                    <a:pt x="15429" y="2327"/>
                  </a:cubicBezTo>
                  <a:cubicBezTo>
                    <a:pt x="13084" y="5691"/>
                    <a:pt x="11343" y="8784"/>
                    <a:pt x="10074" y="12020"/>
                  </a:cubicBezTo>
                  <a:cubicBezTo>
                    <a:pt x="7432" y="14367"/>
                    <a:pt x="4066" y="16779"/>
                    <a:pt x="720" y="18664"/>
                  </a:cubicBezTo>
                  <a:lnTo>
                    <a:pt x="643" y="18710"/>
                  </a:lnTo>
                  <a:lnTo>
                    <a:pt x="0" y="21584"/>
                  </a:lnTo>
                  <a:lnTo>
                    <a:pt x="367" y="21346"/>
                  </a:lnTo>
                  <a:cubicBezTo>
                    <a:pt x="2494" y="20001"/>
                    <a:pt x="6044" y="17475"/>
                    <a:pt x="9263" y="14669"/>
                  </a:cubicBezTo>
                  <a:cubicBezTo>
                    <a:pt x="9081" y="15470"/>
                    <a:pt x="8990" y="16207"/>
                    <a:pt x="8990" y="16880"/>
                  </a:cubicBezTo>
                  <a:cubicBezTo>
                    <a:pt x="8990" y="17383"/>
                    <a:pt x="9040" y="17845"/>
                    <a:pt x="9142" y="18271"/>
                  </a:cubicBezTo>
                  <a:cubicBezTo>
                    <a:pt x="9343" y="19113"/>
                    <a:pt x="9743" y="19753"/>
                    <a:pt x="10295" y="20120"/>
                  </a:cubicBezTo>
                  <a:cubicBezTo>
                    <a:pt x="11120" y="20664"/>
                    <a:pt x="12243" y="20678"/>
                    <a:pt x="13526" y="20033"/>
                  </a:cubicBezTo>
                  <a:cubicBezTo>
                    <a:pt x="16800" y="18385"/>
                    <a:pt x="20687" y="13328"/>
                    <a:pt x="21534" y="12322"/>
                  </a:cubicBezTo>
                  <a:lnTo>
                    <a:pt x="21564" y="12285"/>
                  </a:lnTo>
                  <a:cubicBezTo>
                    <a:pt x="21597" y="12244"/>
                    <a:pt x="21600" y="12184"/>
                    <a:pt x="21586" y="12143"/>
                  </a:cubicBezTo>
                  <a:cubicBezTo>
                    <a:pt x="21567" y="12097"/>
                    <a:pt x="21528" y="12084"/>
                    <a:pt x="21498" y="12116"/>
                  </a:cubicBezTo>
                  <a:lnTo>
                    <a:pt x="21498" y="12116"/>
                  </a:lnTo>
                  <a:lnTo>
                    <a:pt x="21498" y="12116"/>
                  </a:lnTo>
                  <a:lnTo>
                    <a:pt x="21457" y="12157"/>
                  </a:lnTo>
                  <a:cubicBezTo>
                    <a:pt x="20549" y="13058"/>
                    <a:pt x="16138" y="17401"/>
                    <a:pt x="13269" y="18678"/>
                  </a:cubicBezTo>
                  <a:cubicBezTo>
                    <a:pt x="11810" y="19328"/>
                    <a:pt x="10695" y="18971"/>
                    <a:pt x="10276" y="17996"/>
                  </a:cubicBezTo>
                  <a:cubicBezTo>
                    <a:pt x="10130" y="17662"/>
                    <a:pt x="10061" y="17241"/>
                    <a:pt x="10061" y="16751"/>
                  </a:cubicBezTo>
                  <a:cubicBezTo>
                    <a:pt x="10061" y="15795"/>
                    <a:pt x="10331" y="14573"/>
                    <a:pt x="10858" y="13219"/>
                  </a:cubicBezTo>
                  <a:cubicBezTo>
                    <a:pt x="11341" y="12761"/>
                    <a:pt x="11790" y="12317"/>
                    <a:pt x="12196" y="11896"/>
                  </a:cubicBezTo>
                  <a:cubicBezTo>
                    <a:pt x="14993" y="9288"/>
                    <a:pt x="18218" y="4217"/>
                    <a:pt x="18353" y="1123"/>
                  </a:cubicBezTo>
                  <a:cubicBezTo>
                    <a:pt x="18353" y="1101"/>
                    <a:pt x="18353" y="1078"/>
                    <a:pt x="18353" y="1055"/>
                  </a:cubicBezTo>
                  <a:cubicBezTo>
                    <a:pt x="18353" y="789"/>
                    <a:pt x="18284" y="515"/>
                    <a:pt x="18160" y="309"/>
                  </a:cubicBezTo>
                  <a:cubicBezTo>
                    <a:pt x="18030" y="94"/>
                    <a:pt x="17857" y="-16"/>
                    <a:pt x="17669" y="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64;p25"/>
            <p:cNvSpPr/>
            <p:nvPr/>
          </p:nvSpPr>
          <p:spPr>
            <a:xfrm>
              <a:off x="3173763" y="5172336"/>
              <a:ext cx="148554" cy="45576"/>
            </a:xfrm>
            <a:custGeom>
              <a:rect b="b" l="l" r="r" t="t"/>
              <a:pathLst>
                <a:path extrusionOk="0" h="21600" w="21600">
                  <a:moveTo>
                    <a:pt x="21500" y="74"/>
                  </a:moveTo>
                  <a:lnTo>
                    <a:pt x="802" y="14588"/>
                  </a:lnTo>
                  <a:lnTo>
                    <a:pt x="0" y="21600"/>
                  </a:lnTo>
                  <a:lnTo>
                    <a:pt x="21564" y="4501"/>
                  </a:lnTo>
                  <a:lnTo>
                    <a:pt x="21600" y="4472"/>
                  </a:lnTo>
                  <a:lnTo>
                    <a:pt x="21600" y="0"/>
                  </a:lnTo>
                  <a:lnTo>
                    <a:pt x="21500" y="74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5" name="Google Shape;165;p25"/>
          <p:cNvSpPr txBox="1"/>
          <p:nvPr>
            <p:ph type="title"/>
          </p:nvPr>
        </p:nvSpPr>
        <p:spPr>
          <a:xfrm>
            <a:off x="416504" y="1090150"/>
            <a:ext cx="10763100" cy="524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166" name="Google Shape;166;p25"/>
          <p:cNvSpPr txBox="1"/>
          <p:nvPr>
            <p:ph idx="1" type="subTitle"/>
          </p:nvPr>
        </p:nvSpPr>
        <p:spPr>
          <a:xfrm>
            <a:off x="416404" y="1617950"/>
            <a:ext cx="10763100" cy="353700"/>
          </a:xfrm>
          <a:prstGeom prst="rect">
            <a:avLst/>
          </a:prstGeom>
        </p:spPr>
        <p:txBody>
          <a:bodyPr anchorCtr="0" anchor="t" bIns="0" lIns="9125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/>
        </p:txBody>
      </p:sp>
      <p:sp>
        <p:nvSpPr>
          <p:cNvPr id="167" name="Google Shape;167;p25"/>
          <p:cNvSpPr txBox="1"/>
          <p:nvPr>
            <p:ph idx="2" type="body"/>
          </p:nvPr>
        </p:nvSpPr>
        <p:spPr>
          <a:xfrm>
            <a:off x="416504" y="2451000"/>
            <a:ext cx="5542500" cy="978000"/>
          </a:xfrm>
          <a:prstGeom prst="rect">
            <a:avLst/>
          </a:prstGeom>
        </p:spPr>
        <p:txBody>
          <a:bodyPr anchorCtr="0" anchor="t" bIns="0" lIns="18275" spcFirstLastPara="1" rIns="0" wrap="square" tIns="0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•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•"/>
              <a:defRPr sz="1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•"/>
              <a:defRPr sz="14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•"/>
              <a:defRPr sz="14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•"/>
              <a:defRPr sz="14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•"/>
              <a:defRPr sz="14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•"/>
              <a:defRPr sz="14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•"/>
              <a:defRPr sz="1400"/>
            </a:lvl9pPr>
          </a:lstStyle>
          <a:p/>
        </p:txBody>
      </p:sp>
      <p:sp>
        <p:nvSpPr>
          <p:cNvPr id="168" name="Google Shape;168;p25"/>
          <p:cNvSpPr txBox="1"/>
          <p:nvPr>
            <p:ph idx="3" type="body"/>
          </p:nvPr>
        </p:nvSpPr>
        <p:spPr>
          <a:xfrm>
            <a:off x="416504" y="3735750"/>
            <a:ext cx="5542500" cy="978000"/>
          </a:xfrm>
          <a:prstGeom prst="rect">
            <a:avLst/>
          </a:prstGeom>
        </p:spPr>
        <p:txBody>
          <a:bodyPr anchorCtr="0" anchor="t" bIns="0" lIns="18275" spcFirstLastPara="1" rIns="0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•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•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•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•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•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•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•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•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•"/>
              <a:defRPr sz="1200"/>
            </a:lvl9pPr>
          </a:lstStyle>
          <a:p/>
        </p:txBody>
      </p:sp>
      <p:cxnSp>
        <p:nvCxnSpPr>
          <p:cNvPr id="169" name="Google Shape;169;p25"/>
          <p:cNvCxnSpPr/>
          <p:nvPr/>
        </p:nvCxnSpPr>
        <p:spPr>
          <a:xfrm>
            <a:off x="417229" y="890700"/>
            <a:ext cx="113598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0" name="Google Shape;170;p25"/>
          <p:cNvSpPr txBox="1"/>
          <p:nvPr>
            <p:ph idx="4" type="subTitle"/>
          </p:nvPr>
        </p:nvSpPr>
        <p:spPr>
          <a:xfrm>
            <a:off x="416404" y="184343"/>
            <a:ext cx="5542500" cy="592200"/>
          </a:xfrm>
          <a:prstGeom prst="rect">
            <a:avLst/>
          </a:prstGeom>
        </p:spPr>
        <p:txBody>
          <a:bodyPr anchorCtr="0" anchor="ctr" bIns="0" lIns="9125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/>
        </p:txBody>
      </p:sp>
      <p:sp>
        <p:nvSpPr>
          <p:cNvPr id="171" name="Google Shape;171;p25"/>
          <p:cNvSpPr txBox="1"/>
          <p:nvPr>
            <p:ph idx="5" type="subTitle"/>
          </p:nvPr>
        </p:nvSpPr>
        <p:spPr>
          <a:xfrm>
            <a:off x="10809729" y="184343"/>
            <a:ext cx="967500" cy="592200"/>
          </a:xfrm>
          <a:prstGeom prst="rect">
            <a:avLst/>
          </a:prstGeom>
        </p:spPr>
        <p:txBody>
          <a:bodyPr anchorCtr="0" anchor="ctr" bIns="0" lIns="9125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172" name="Google Shape;172;p25"/>
          <p:cNvSpPr txBox="1"/>
          <p:nvPr>
            <p:ph idx="6" type="subTitle"/>
          </p:nvPr>
        </p:nvSpPr>
        <p:spPr>
          <a:xfrm>
            <a:off x="9261104" y="184343"/>
            <a:ext cx="967500" cy="592200"/>
          </a:xfrm>
          <a:prstGeom prst="rect">
            <a:avLst/>
          </a:prstGeom>
        </p:spPr>
        <p:txBody>
          <a:bodyPr anchorCtr="0" anchor="ctr" bIns="0" lIns="9125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173" name="Google Shape;173;p25"/>
          <p:cNvSpPr txBox="1"/>
          <p:nvPr>
            <p:ph idx="7" type="subTitle"/>
          </p:nvPr>
        </p:nvSpPr>
        <p:spPr>
          <a:xfrm>
            <a:off x="7712479" y="184343"/>
            <a:ext cx="967500" cy="592200"/>
          </a:xfrm>
          <a:prstGeom prst="rect">
            <a:avLst/>
          </a:prstGeom>
        </p:spPr>
        <p:txBody>
          <a:bodyPr anchorCtr="0" anchor="ctr" bIns="0" lIns="9125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754">
          <p15:clr>
            <a:schemeClr val="accent3"/>
          </p15:clr>
        </p15:guide>
        <p15:guide id="2" pos="3926">
          <p15:clr>
            <a:schemeClr val="accent3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COL BASIC">
  <p:cSld name="Custom Layout_2_1_1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6"/>
          <p:cNvSpPr txBox="1"/>
          <p:nvPr/>
        </p:nvSpPr>
        <p:spPr>
          <a:xfrm>
            <a:off x="11074938" y="6206897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900">
                <a:solidFill>
                  <a:schemeClr val="dk1"/>
                </a:solidFill>
              </a:rPr>
              <a:t>‹#›</a:t>
            </a:fld>
            <a:endParaRPr sz="900">
              <a:solidFill>
                <a:schemeClr val="dk1"/>
              </a:solidFill>
            </a:endParaRPr>
          </a:p>
        </p:txBody>
      </p:sp>
      <p:sp>
        <p:nvSpPr>
          <p:cNvPr id="176" name="Google Shape;176;p26"/>
          <p:cNvSpPr txBox="1"/>
          <p:nvPr/>
        </p:nvSpPr>
        <p:spPr>
          <a:xfrm>
            <a:off x="1752780" y="6357487"/>
            <a:ext cx="27591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>
                <a:solidFill>
                  <a:schemeClr val="dk1"/>
                </a:solidFill>
              </a:rPr>
              <a:t>|   C</a:t>
            </a: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onfidential</a:t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7" name="Google Shape;177;p26"/>
          <p:cNvGrpSpPr/>
          <p:nvPr/>
        </p:nvGrpSpPr>
        <p:grpSpPr>
          <a:xfrm>
            <a:off x="491096" y="6406052"/>
            <a:ext cx="1154563" cy="146791"/>
            <a:chOff x="3146659" y="5142869"/>
            <a:chExt cx="1162702" cy="147796"/>
          </a:xfrm>
        </p:grpSpPr>
        <p:sp>
          <p:nvSpPr>
            <p:cNvPr id="178" name="Google Shape;178;p26"/>
            <p:cNvSpPr/>
            <p:nvPr/>
          </p:nvSpPr>
          <p:spPr>
            <a:xfrm>
              <a:off x="3925681" y="5167918"/>
              <a:ext cx="17118" cy="17010"/>
            </a:xfrm>
            <a:custGeom>
              <a:rect b="b" l="l" r="r" t="t"/>
              <a:pathLst>
                <a:path extrusionOk="0" h="21600" w="21600">
                  <a:moveTo>
                    <a:pt x="10840" y="0"/>
                  </a:moveTo>
                  <a:cubicBezTo>
                    <a:pt x="16695" y="0"/>
                    <a:pt x="21600" y="4654"/>
                    <a:pt x="21600" y="10740"/>
                  </a:cubicBezTo>
                  <a:cubicBezTo>
                    <a:pt x="21600" y="16827"/>
                    <a:pt x="16695" y="21600"/>
                    <a:pt x="10840" y="21600"/>
                  </a:cubicBezTo>
                  <a:cubicBezTo>
                    <a:pt x="4985" y="21600"/>
                    <a:pt x="0" y="16946"/>
                    <a:pt x="0" y="10740"/>
                  </a:cubicBezTo>
                  <a:cubicBezTo>
                    <a:pt x="0" y="4535"/>
                    <a:pt x="4945" y="0"/>
                    <a:pt x="10840" y="0"/>
                  </a:cubicBezTo>
                  <a:close/>
                  <a:moveTo>
                    <a:pt x="10840" y="20009"/>
                  </a:moveTo>
                  <a:cubicBezTo>
                    <a:pt x="15824" y="20009"/>
                    <a:pt x="19662" y="16031"/>
                    <a:pt x="19662" y="10740"/>
                  </a:cubicBezTo>
                  <a:cubicBezTo>
                    <a:pt x="19662" y="5450"/>
                    <a:pt x="15824" y="1591"/>
                    <a:pt x="10840" y="1591"/>
                  </a:cubicBezTo>
                  <a:cubicBezTo>
                    <a:pt x="5855" y="1591"/>
                    <a:pt x="1978" y="5569"/>
                    <a:pt x="1978" y="10740"/>
                  </a:cubicBezTo>
                  <a:cubicBezTo>
                    <a:pt x="1978" y="15912"/>
                    <a:pt x="5815" y="20009"/>
                    <a:pt x="10840" y="20009"/>
                  </a:cubicBezTo>
                  <a:close/>
                  <a:moveTo>
                    <a:pt x="6646" y="4455"/>
                  </a:moveTo>
                  <a:lnTo>
                    <a:pt x="11512" y="4455"/>
                  </a:lnTo>
                  <a:cubicBezTo>
                    <a:pt x="14479" y="4455"/>
                    <a:pt x="15903" y="5649"/>
                    <a:pt x="15903" y="8075"/>
                  </a:cubicBezTo>
                  <a:cubicBezTo>
                    <a:pt x="15903" y="10343"/>
                    <a:pt x="14479" y="11297"/>
                    <a:pt x="12580" y="11496"/>
                  </a:cubicBezTo>
                  <a:lnTo>
                    <a:pt x="16180" y="17065"/>
                  </a:lnTo>
                  <a:lnTo>
                    <a:pt x="14084" y="17065"/>
                  </a:lnTo>
                  <a:lnTo>
                    <a:pt x="10681" y="11655"/>
                  </a:lnTo>
                  <a:lnTo>
                    <a:pt x="8624" y="11655"/>
                  </a:lnTo>
                  <a:lnTo>
                    <a:pt x="8624" y="17065"/>
                  </a:lnTo>
                  <a:lnTo>
                    <a:pt x="6686" y="17065"/>
                  </a:lnTo>
                  <a:lnTo>
                    <a:pt x="6686" y="4455"/>
                  </a:lnTo>
                  <a:lnTo>
                    <a:pt x="6646" y="4455"/>
                  </a:lnTo>
                  <a:close/>
                  <a:moveTo>
                    <a:pt x="8585" y="10064"/>
                  </a:moveTo>
                  <a:lnTo>
                    <a:pt x="10642" y="10064"/>
                  </a:lnTo>
                  <a:cubicBezTo>
                    <a:pt x="12343" y="10064"/>
                    <a:pt x="13965" y="9985"/>
                    <a:pt x="13965" y="7996"/>
                  </a:cubicBezTo>
                  <a:cubicBezTo>
                    <a:pt x="13965" y="6325"/>
                    <a:pt x="12541" y="6046"/>
                    <a:pt x="11196" y="6046"/>
                  </a:cubicBezTo>
                  <a:lnTo>
                    <a:pt x="8624" y="6046"/>
                  </a:lnTo>
                  <a:lnTo>
                    <a:pt x="8585" y="10064"/>
                  </a:lnTo>
                  <a:lnTo>
                    <a:pt x="8585" y="1006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79;p26"/>
            <p:cNvSpPr/>
            <p:nvPr/>
          </p:nvSpPr>
          <p:spPr>
            <a:xfrm>
              <a:off x="3992798" y="5167918"/>
              <a:ext cx="69768" cy="81864"/>
            </a:xfrm>
            <a:custGeom>
              <a:rect b="b" l="l" r="r" t="t"/>
              <a:pathLst>
                <a:path extrusionOk="0" h="21600" w="21600">
                  <a:moveTo>
                    <a:pt x="0" y="0"/>
                  </a:moveTo>
                  <a:lnTo>
                    <a:pt x="9040" y="0"/>
                  </a:lnTo>
                  <a:cubicBezTo>
                    <a:pt x="16974" y="0"/>
                    <a:pt x="21600" y="4126"/>
                    <a:pt x="21600" y="10800"/>
                  </a:cubicBezTo>
                  <a:cubicBezTo>
                    <a:pt x="21600" y="17474"/>
                    <a:pt x="16974" y="21600"/>
                    <a:pt x="9040" y="21600"/>
                  </a:cubicBezTo>
                  <a:lnTo>
                    <a:pt x="0" y="21600"/>
                  </a:lnTo>
                  <a:lnTo>
                    <a:pt x="0" y="0"/>
                  </a:lnTo>
                  <a:lnTo>
                    <a:pt x="0" y="0"/>
                  </a:lnTo>
                  <a:close/>
                  <a:moveTo>
                    <a:pt x="9001" y="18755"/>
                  </a:moveTo>
                  <a:cubicBezTo>
                    <a:pt x="14588" y="18755"/>
                    <a:pt x="17614" y="15844"/>
                    <a:pt x="17614" y="10800"/>
                  </a:cubicBezTo>
                  <a:cubicBezTo>
                    <a:pt x="17614" y="5756"/>
                    <a:pt x="14588" y="2853"/>
                    <a:pt x="9001" y="2853"/>
                  </a:cubicBezTo>
                  <a:lnTo>
                    <a:pt x="3802" y="2853"/>
                  </a:lnTo>
                  <a:lnTo>
                    <a:pt x="3802" y="18755"/>
                  </a:lnTo>
                  <a:lnTo>
                    <a:pt x="9001" y="1875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80;p26"/>
            <p:cNvSpPr/>
            <p:nvPr/>
          </p:nvSpPr>
          <p:spPr>
            <a:xfrm>
              <a:off x="4071446" y="5168607"/>
              <a:ext cx="14040" cy="81162"/>
            </a:xfrm>
            <a:custGeom>
              <a:rect b="b" l="l" r="r" t="t"/>
              <a:pathLst>
                <a:path extrusionOk="0" h="21600" w="21600">
                  <a:moveTo>
                    <a:pt x="0" y="1867"/>
                  </a:moveTo>
                  <a:cubicBezTo>
                    <a:pt x="0" y="859"/>
                    <a:pt x="4773" y="0"/>
                    <a:pt x="10800" y="0"/>
                  </a:cubicBezTo>
                  <a:cubicBezTo>
                    <a:pt x="16827" y="0"/>
                    <a:pt x="21600" y="825"/>
                    <a:pt x="21600" y="1867"/>
                  </a:cubicBezTo>
                  <a:cubicBezTo>
                    <a:pt x="21600" y="2909"/>
                    <a:pt x="16827" y="3735"/>
                    <a:pt x="10800" y="3735"/>
                  </a:cubicBezTo>
                  <a:cubicBezTo>
                    <a:pt x="4773" y="3735"/>
                    <a:pt x="0" y="2909"/>
                    <a:pt x="0" y="1867"/>
                  </a:cubicBezTo>
                  <a:close/>
                  <a:moveTo>
                    <a:pt x="1929" y="5811"/>
                  </a:moveTo>
                  <a:lnTo>
                    <a:pt x="19623" y="5811"/>
                  </a:lnTo>
                  <a:lnTo>
                    <a:pt x="19623" y="21600"/>
                  </a:lnTo>
                  <a:lnTo>
                    <a:pt x="1929" y="21600"/>
                  </a:lnTo>
                  <a:cubicBezTo>
                    <a:pt x="1929" y="21600"/>
                    <a:pt x="1929" y="5811"/>
                    <a:pt x="1929" y="581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81;p26"/>
            <p:cNvSpPr/>
            <p:nvPr/>
          </p:nvSpPr>
          <p:spPr>
            <a:xfrm>
              <a:off x="4094320" y="5189099"/>
              <a:ext cx="57834" cy="84618"/>
            </a:xfrm>
            <a:custGeom>
              <a:rect b="b" l="l" r="r" t="t"/>
              <a:pathLst>
                <a:path extrusionOk="0" h="21600" w="21600">
                  <a:moveTo>
                    <a:pt x="1252" y="16546"/>
                  </a:moveTo>
                  <a:lnTo>
                    <a:pt x="5546" y="16546"/>
                  </a:lnTo>
                  <a:cubicBezTo>
                    <a:pt x="5886" y="18337"/>
                    <a:pt x="7828" y="19217"/>
                    <a:pt x="11081" y="19217"/>
                  </a:cubicBezTo>
                  <a:cubicBezTo>
                    <a:pt x="15118" y="19217"/>
                    <a:pt x="17306" y="17777"/>
                    <a:pt x="17306" y="14994"/>
                  </a:cubicBezTo>
                  <a:lnTo>
                    <a:pt x="17306" y="13323"/>
                  </a:lnTo>
                  <a:cubicBezTo>
                    <a:pt x="15714" y="14819"/>
                    <a:pt x="13316" y="15674"/>
                    <a:pt x="10180" y="15674"/>
                  </a:cubicBezTo>
                  <a:cubicBezTo>
                    <a:pt x="4037" y="15674"/>
                    <a:pt x="0" y="12563"/>
                    <a:pt x="0" y="7837"/>
                  </a:cubicBezTo>
                  <a:cubicBezTo>
                    <a:pt x="0" y="3111"/>
                    <a:pt x="3990" y="0"/>
                    <a:pt x="10133" y="0"/>
                  </a:cubicBezTo>
                  <a:cubicBezTo>
                    <a:pt x="13398" y="0"/>
                    <a:pt x="15890" y="936"/>
                    <a:pt x="17481" y="2495"/>
                  </a:cubicBezTo>
                  <a:lnTo>
                    <a:pt x="17481" y="352"/>
                  </a:lnTo>
                  <a:lnTo>
                    <a:pt x="21600" y="352"/>
                  </a:lnTo>
                  <a:lnTo>
                    <a:pt x="21600" y="14938"/>
                  </a:lnTo>
                  <a:cubicBezTo>
                    <a:pt x="21600" y="18897"/>
                    <a:pt x="18125" y="21600"/>
                    <a:pt x="11034" y="21600"/>
                  </a:cubicBezTo>
                  <a:cubicBezTo>
                    <a:pt x="5020" y="21600"/>
                    <a:pt x="1673" y="19577"/>
                    <a:pt x="1240" y="16554"/>
                  </a:cubicBezTo>
                  <a:lnTo>
                    <a:pt x="1252" y="16546"/>
                  </a:lnTo>
                  <a:close/>
                  <a:moveTo>
                    <a:pt x="17434" y="7829"/>
                  </a:moveTo>
                  <a:cubicBezTo>
                    <a:pt x="17434" y="4454"/>
                    <a:pt x="14895" y="2519"/>
                    <a:pt x="10952" y="2519"/>
                  </a:cubicBezTo>
                  <a:cubicBezTo>
                    <a:pt x="7009" y="2519"/>
                    <a:pt x="4470" y="4574"/>
                    <a:pt x="4470" y="7829"/>
                  </a:cubicBezTo>
                  <a:cubicBezTo>
                    <a:pt x="4470" y="11084"/>
                    <a:pt x="7009" y="13139"/>
                    <a:pt x="10952" y="13139"/>
                  </a:cubicBezTo>
                  <a:cubicBezTo>
                    <a:pt x="14895" y="13139"/>
                    <a:pt x="17434" y="11204"/>
                    <a:pt x="17434" y="782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182;p26"/>
            <p:cNvSpPr/>
            <p:nvPr/>
          </p:nvSpPr>
          <p:spPr>
            <a:xfrm>
              <a:off x="4163913" y="5168607"/>
              <a:ext cx="14040" cy="81162"/>
            </a:xfrm>
            <a:custGeom>
              <a:rect b="b" l="l" r="r" t="t"/>
              <a:pathLst>
                <a:path extrusionOk="0" h="21600" w="21600">
                  <a:moveTo>
                    <a:pt x="0" y="1867"/>
                  </a:moveTo>
                  <a:cubicBezTo>
                    <a:pt x="0" y="859"/>
                    <a:pt x="4773" y="0"/>
                    <a:pt x="10800" y="0"/>
                  </a:cubicBezTo>
                  <a:cubicBezTo>
                    <a:pt x="16827" y="0"/>
                    <a:pt x="21600" y="825"/>
                    <a:pt x="21600" y="1867"/>
                  </a:cubicBezTo>
                  <a:cubicBezTo>
                    <a:pt x="21600" y="2909"/>
                    <a:pt x="16827" y="3735"/>
                    <a:pt x="10800" y="3735"/>
                  </a:cubicBezTo>
                  <a:cubicBezTo>
                    <a:pt x="4773" y="3735"/>
                    <a:pt x="0" y="2909"/>
                    <a:pt x="0" y="1867"/>
                  </a:cubicBezTo>
                  <a:close/>
                  <a:moveTo>
                    <a:pt x="1929" y="5811"/>
                  </a:moveTo>
                  <a:lnTo>
                    <a:pt x="19623" y="5811"/>
                  </a:lnTo>
                  <a:lnTo>
                    <a:pt x="19623" y="21600"/>
                  </a:lnTo>
                  <a:lnTo>
                    <a:pt x="1929" y="21600"/>
                  </a:lnTo>
                  <a:cubicBezTo>
                    <a:pt x="1929" y="21600"/>
                    <a:pt x="1929" y="5811"/>
                    <a:pt x="1929" y="581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83;p26"/>
            <p:cNvSpPr/>
            <p:nvPr/>
          </p:nvSpPr>
          <p:spPr>
            <a:xfrm>
              <a:off x="4184718" y="5173432"/>
              <a:ext cx="33048" cy="76734"/>
            </a:xfrm>
            <a:custGeom>
              <a:rect b="b" l="l" r="r" t="t"/>
              <a:pathLst>
                <a:path extrusionOk="0" h="21600" w="21600">
                  <a:moveTo>
                    <a:pt x="6250" y="17772"/>
                  </a:moveTo>
                  <a:lnTo>
                    <a:pt x="6250" y="7444"/>
                  </a:lnTo>
                  <a:lnTo>
                    <a:pt x="0" y="7444"/>
                  </a:lnTo>
                  <a:lnTo>
                    <a:pt x="0" y="4789"/>
                  </a:lnTo>
                  <a:lnTo>
                    <a:pt x="6250" y="4789"/>
                  </a:lnTo>
                  <a:lnTo>
                    <a:pt x="6250" y="0"/>
                  </a:lnTo>
                  <a:lnTo>
                    <a:pt x="13772" y="0"/>
                  </a:lnTo>
                  <a:lnTo>
                    <a:pt x="13772" y="4789"/>
                  </a:lnTo>
                  <a:lnTo>
                    <a:pt x="21600" y="4789"/>
                  </a:lnTo>
                  <a:lnTo>
                    <a:pt x="21600" y="7444"/>
                  </a:lnTo>
                  <a:lnTo>
                    <a:pt x="13772" y="7444"/>
                  </a:lnTo>
                  <a:lnTo>
                    <a:pt x="13772" y="17481"/>
                  </a:lnTo>
                  <a:cubicBezTo>
                    <a:pt x="13772" y="18451"/>
                    <a:pt x="14899" y="18910"/>
                    <a:pt x="18219" y="18910"/>
                  </a:cubicBezTo>
                  <a:lnTo>
                    <a:pt x="21600" y="18910"/>
                  </a:lnTo>
                  <a:lnTo>
                    <a:pt x="21600" y="21503"/>
                  </a:lnTo>
                  <a:cubicBezTo>
                    <a:pt x="19940" y="21565"/>
                    <a:pt x="18362" y="21600"/>
                    <a:pt x="17009" y="21600"/>
                  </a:cubicBezTo>
                  <a:cubicBezTo>
                    <a:pt x="10021" y="21600"/>
                    <a:pt x="6250" y="20568"/>
                    <a:pt x="6250" y="17772"/>
                  </a:cubicBezTo>
                  <a:lnTo>
                    <a:pt x="6250" y="1777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84;p26"/>
            <p:cNvSpPr/>
            <p:nvPr/>
          </p:nvSpPr>
          <p:spPr>
            <a:xfrm>
              <a:off x="4223134" y="5189068"/>
              <a:ext cx="57672" cy="62100"/>
            </a:xfrm>
            <a:custGeom>
              <a:rect b="b" l="l" r="r" t="t"/>
              <a:pathLst>
                <a:path extrusionOk="0" h="21600" w="21600">
                  <a:moveTo>
                    <a:pt x="15159" y="18320"/>
                  </a:moveTo>
                  <a:cubicBezTo>
                    <a:pt x="13657" y="20477"/>
                    <a:pt x="11158" y="21600"/>
                    <a:pt x="7920" y="21600"/>
                  </a:cubicBezTo>
                  <a:cubicBezTo>
                    <a:pt x="3144" y="21600"/>
                    <a:pt x="0" y="19442"/>
                    <a:pt x="0" y="15475"/>
                  </a:cubicBezTo>
                  <a:cubicBezTo>
                    <a:pt x="0" y="12151"/>
                    <a:pt x="2147" y="9634"/>
                    <a:pt x="8354" y="9078"/>
                  </a:cubicBezTo>
                  <a:lnTo>
                    <a:pt x="11627" y="8762"/>
                  </a:lnTo>
                  <a:cubicBezTo>
                    <a:pt x="13774" y="8522"/>
                    <a:pt x="14948" y="7847"/>
                    <a:pt x="14948" y="6168"/>
                  </a:cubicBezTo>
                  <a:cubicBezTo>
                    <a:pt x="14948" y="4250"/>
                    <a:pt x="13868" y="3204"/>
                    <a:pt x="10383" y="3204"/>
                  </a:cubicBezTo>
                  <a:cubicBezTo>
                    <a:pt x="6899" y="3204"/>
                    <a:pt x="5432" y="4119"/>
                    <a:pt x="5221" y="6920"/>
                  </a:cubicBezTo>
                  <a:lnTo>
                    <a:pt x="962" y="6920"/>
                  </a:lnTo>
                  <a:cubicBezTo>
                    <a:pt x="1220" y="2757"/>
                    <a:pt x="3719" y="0"/>
                    <a:pt x="10395" y="0"/>
                  </a:cubicBezTo>
                  <a:cubicBezTo>
                    <a:pt x="17071" y="0"/>
                    <a:pt x="19183" y="2485"/>
                    <a:pt x="19183" y="6081"/>
                  </a:cubicBezTo>
                  <a:lnTo>
                    <a:pt x="19183" y="17001"/>
                  </a:lnTo>
                  <a:cubicBezTo>
                    <a:pt x="19183" y="17644"/>
                    <a:pt x="19523" y="18036"/>
                    <a:pt x="20392" y="18036"/>
                  </a:cubicBezTo>
                  <a:lnTo>
                    <a:pt x="21600" y="18036"/>
                  </a:lnTo>
                  <a:lnTo>
                    <a:pt x="21600" y="21120"/>
                  </a:lnTo>
                  <a:cubicBezTo>
                    <a:pt x="20955" y="21197"/>
                    <a:pt x="20180" y="21240"/>
                    <a:pt x="19488" y="21240"/>
                  </a:cubicBezTo>
                  <a:cubicBezTo>
                    <a:pt x="16731" y="21240"/>
                    <a:pt x="15487" y="20325"/>
                    <a:pt x="15182" y="18320"/>
                  </a:cubicBezTo>
                  <a:lnTo>
                    <a:pt x="15159" y="18320"/>
                  </a:lnTo>
                  <a:close/>
                  <a:moveTo>
                    <a:pt x="8577" y="18483"/>
                  </a:moveTo>
                  <a:cubicBezTo>
                    <a:pt x="11721" y="18483"/>
                    <a:pt x="14948" y="16848"/>
                    <a:pt x="14948" y="12969"/>
                  </a:cubicBezTo>
                  <a:lnTo>
                    <a:pt x="14948" y="10811"/>
                  </a:lnTo>
                  <a:cubicBezTo>
                    <a:pt x="14302" y="11290"/>
                    <a:pt x="13399" y="11530"/>
                    <a:pt x="12190" y="11650"/>
                  </a:cubicBezTo>
                  <a:lnTo>
                    <a:pt x="9093" y="11966"/>
                  </a:lnTo>
                  <a:cubicBezTo>
                    <a:pt x="5514" y="12369"/>
                    <a:pt x="4447" y="13525"/>
                    <a:pt x="4447" y="15366"/>
                  </a:cubicBezTo>
                  <a:cubicBezTo>
                    <a:pt x="4447" y="17208"/>
                    <a:pt x="5784" y="18483"/>
                    <a:pt x="8577" y="18483"/>
                  </a:cubicBezTo>
                  <a:lnTo>
                    <a:pt x="8577" y="1848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185;p26"/>
            <p:cNvSpPr/>
            <p:nvPr/>
          </p:nvSpPr>
          <p:spPr>
            <a:xfrm>
              <a:off x="4287869" y="5167918"/>
              <a:ext cx="21492" cy="82242"/>
            </a:xfrm>
            <a:custGeom>
              <a:rect b="b" l="l" r="r" t="t"/>
              <a:pathLst>
                <a:path extrusionOk="0" h="21600" w="21600">
                  <a:moveTo>
                    <a:pt x="0" y="18029"/>
                  </a:moveTo>
                  <a:lnTo>
                    <a:pt x="0" y="0"/>
                  </a:lnTo>
                  <a:lnTo>
                    <a:pt x="11556" y="0"/>
                  </a:lnTo>
                  <a:lnTo>
                    <a:pt x="11556" y="17757"/>
                  </a:lnTo>
                  <a:cubicBezTo>
                    <a:pt x="11556" y="18662"/>
                    <a:pt x="13067" y="19090"/>
                    <a:pt x="17318" y="19090"/>
                  </a:cubicBezTo>
                  <a:lnTo>
                    <a:pt x="21600" y="19090"/>
                  </a:lnTo>
                  <a:lnTo>
                    <a:pt x="21600" y="21509"/>
                  </a:lnTo>
                  <a:cubicBezTo>
                    <a:pt x="19301" y="21567"/>
                    <a:pt x="16971" y="21600"/>
                    <a:pt x="15145" y="21600"/>
                  </a:cubicBezTo>
                  <a:cubicBezTo>
                    <a:pt x="5321" y="21600"/>
                    <a:pt x="0" y="20637"/>
                    <a:pt x="0" y="18029"/>
                  </a:cubicBezTo>
                  <a:lnTo>
                    <a:pt x="0" y="1802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26"/>
            <p:cNvSpPr/>
            <p:nvPr/>
          </p:nvSpPr>
          <p:spPr>
            <a:xfrm>
              <a:off x="3550897" y="5167886"/>
              <a:ext cx="56754" cy="81864"/>
            </a:xfrm>
            <a:custGeom>
              <a:rect b="b" l="l" r="r" t="t"/>
              <a:pathLst>
                <a:path extrusionOk="0" h="21600" w="21600">
                  <a:moveTo>
                    <a:pt x="21600" y="4199"/>
                  </a:moveTo>
                  <a:lnTo>
                    <a:pt x="21600" y="0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17219"/>
                  </a:lnTo>
                  <a:lnTo>
                    <a:pt x="8755" y="17219"/>
                  </a:lnTo>
                  <a:lnTo>
                    <a:pt x="8755" y="12433"/>
                  </a:lnTo>
                  <a:lnTo>
                    <a:pt x="19441" y="12433"/>
                  </a:lnTo>
                  <a:lnTo>
                    <a:pt x="19441" y="8233"/>
                  </a:lnTo>
                  <a:lnTo>
                    <a:pt x="8755" y="8233"/>
                  </a:lnTo>
                  <a:lnTo>
                    <a:pt x="8755" y="4199"/>
                  </a:lnTo>
                  <a:lnTo>
                    <a:pt x="21600" y="4199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26"/>
            <p:cNvSpPr/>
            <p:nvPr/>
          </p:nvSpPr>
          <p:spPr>
            <a:xfrm>
              <a:off x="3649035" y="5167886"/>
              <a:ext cx="58752" cy="81864"/>
            </a:xfrm>
            <a:custGeom>
              <a:rect b="b" l="l" r="r" t="t"/>
              <a:pathLst>
                <a:path extrusionOk="0" h="21600" w="21600">
                  <a:moveTo>
                    <a:pt x="21600" y="17335"/>
                  </a:moveTo>
                  <a:lnTo>
                    <a:pt x="8559" y="17335"/>
                  </a:lnTo>
                  <a:lnTo>
                    <a:pt x="8559" y="0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17335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p26"/>
            <p:cNvSpPr/>
            <p:nvPr/>
          </p:nvSpPr>
          <p:spPr>
            <a:xfrm>
              <a:off x="3846438" y="5165505"/>
              <a:ext cx="74898" cy="85968"/>
            </a:xfrm>
            <a:custGeom>
              <a:rect b="b" l="l" r="r" t="t"/>
              <a:pathLst>
                <a:path extrusionOk="0" h="21600" w="21600">
                  <a:moveTo>
                    <a:pt x="14054" y="8438"/>
                  </a:moveTo>
                  <a:cubicBezTo>
                    <a:pt x="9526" y="7549"/>
                    <a:pt x="7944" y="7447"/>
                    <a:pt x="7944" y="5880"/>
                  </a:cubicBezTo>
                  <a:cubicBezTo>
                    <a:pt x="7944" y="4424"/>
                    <a:pt x="10185" y="3967"/>
                    <a:pt x="11478" y="3967"/>
                  </a:cubicBezTo>
                  <a:cubicBezTo>
                    <a:pt x="13575" y="3967"/>
                    <a:pt x="16033" y="4392"/>
                    <a:pt x="18536" y="5518"/>
                  </a:cubicBezTo>
                  <a:lnTo>
                    <a:pt x="20362" y="1732"/>
                  </a:lnTo>
                  <a:cubicBezTo>
                    <a:pt x="17795" y="504"/>
                    <a:pt x="14487" y="0"/>
                    <a:pt x="11306" y="0"/>
                  </a:cubicBezTo>
                  <a:cubicBezTo>
                    <a:pt x="5061" y="0"/>
                    <a:pt x="868" y="2204"/>
                    <a:pt x="696" y="6510"/>
                  </a:cubicBezTo>
                  <a:cubicBezTo>
                    <a:pt x="515" y="10430"/>
                    <a:pt x="4175" y="11902"/>
                    <a:pt x="7546" y="12508"/>
                  </a:cubicBezTo>
                  <a:cubicBezTo>
                    <a:pt x="10791" y="13091"/>
                    <a:pt x="14081" y="13594"/>
                    <a:pt x="14153" y="15271"/>
                  </a:cubicBezTo>
                  <a:cubicBezTo>
                    <a:pt x="14216" y="16822"/>
                    <a:pt x="12617" y="17483"/>
                    <a:pt x="9598" y="17483"/>
                  </a:cubicBezTo>
                  <a:cubicBezTo>
                    <a:pt x="6805" y="17483"/>
                    <a:pt x="4203" y="16704"/>
                    <a:pt x="1545" y="15736"/>
                  </a:cubicBezTo>
                  <a:lnTo>
                    <a:pt x="0" y="19845"/>
                  </a:lnTo>
                  <a:cubicBezTo>
                    <a:pt x="3046" y="20978"/>
                    <a:pt x="6146" y="21600"/>
                    <a:pt x="9345" y="21600"/>
                  </a:cubicBezTo>
                  <a:cubicBezTo>
                    <a:pt x="13782" y="21600"/>
                    <a:pt x="17018" y="21002"/>
                    <a:pt x="19404" y="19050"/>
                  </a:cubicBezTo>
                  <a:cubicBezTo>
                    <a:pt x="21058" y="17711"/>
                    <a:pt x="21600" y="16098"/>
                    <a:pt x="21600" y="14555"/>
                  </a:cubicBezTo>
                  <a:cubicBezTo>
                    <a:pt x="21591" y="11296"/>
                    <a:pt x="19268" y="9462"/>
                    <a:pt x="14054" y="8438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89;p26"/>
            <p:cNvSpPr/>
            <p:nvPr/>
          </p:nvSpPr>
          <p:spPr>
            <a:xfrm>
              <a:off x="3446493" y="5167886"/>
              <a:ext cx="71388" cy="81864"/>
            </a:xfrm>
            <a:custGeom>
              <a:rect b="b" l="l" r="r" t="t"/>
              <a:pathLst>
                <a:path extrusionOk="0" h="21600" w="21600">
                  <a:moveTo>
                    <a:pt x="21600" y="4257"/>
                  </a:moveTo>
                  <a:lnTo>
                    <a:pt x="21600" y="0"/>
                  </a:lnTo>
                  <a:lnTo>
                    <a:pt x="0" y="0"/>
                  </a:lnTo>
                  <a:lnTo>
                    <a:pt x="0" y="4257"/>
                  </a:lnTo>
                  <a:lnTo>
                    <a:pt x="7298" y="4257"/>
                  </a:lnTo>
                  <a:lnTo>
                    <a:pt x="7298" y="21600"/>
                  </a:lnTo>
                  <a:lnTo>
                    <a:pt x="14293" y="21600"/>
                  </a:lnTo>
                  <a:lnTo>
                    <a:pt x="14293" y="4257"/>
                  </a:lnTo>
                  <a:lnTo>
                    <a:pt x="21600" y="4257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90;p26"/>
            <p:cNvSpPr/>
            <p:nvPr/>
          </p:nvSpPr>
          <p:spPr>
            <a:xfrm>
              <a:off x="3736331" y="5167886"/>
              <a:ext cx="74844" cy="83322"/>
            </a:xfrm>
            <a:custGeom>
              <a:rect b="b" l="l" r="r" t="t"/>
              <a:pathLst>
                <a:path extrusionOk="0" h="21600" w="21600">
                  <a:moveTo>
                    <a:pt x="14671" y="0"/>
                  </a:moveTo>
                  <a:lnTo>
                    <a:pt x="14671" y="13480"/>
                  </a:lnTo>
                  <a:cubicBezTo>
                    <a:pt x="14671" y="14535"/>
                    <a:pt x="14671" y="14828"/>
                    <a:pt x="14599" y="15242"/>
                  </a:cubicBezTo>
                  <a:cubicBezTo>
                    <a:pt x="14391" y="16525"/>
                    <a:pt x="12998" y="17272"/>
                    <a:pt x="10782" y="17296"/>
                  </a:cubicBezTo>
                  <a:cubicBezTo>
                    <a:pt x="9145" y="17272"/>
                    <a:pt x="7942" y="16842"/>
                    <a:pt x="7381" y="16070"/>
                  </a:cubicBezTo>
                  <a:cubicBezTo>
                    <a:pt x="7101" y="15672"/>
                    <a:pt x="6965" y="14966"/>
                    <a:pt x="6965" y="13829"/>
                  </a:cubicBezTo>
                  <a:lnTo>
                    <a:pt x="6965" y="0"/>
                  </a:lnTo>
                  <a:lnTo>
                    <a:pt x="0" y="0"/>
                  </a:lnTo>
                  <a:lnTo>
                    <a:pt x="0" y="14625"/>
                  </a:lnTo>
                  <a:cubicBezTo>
                    <a:pt x="0" y="16655"/>
                    <a:pt x="298" y="17564"/>
                    <a:pt x="1321" y="18717"/>
                  </a:cubicBezTo>
                  <a:cubicBezTo>
                    <a:pt x="3003" y="20609"/>
                    <a:pt x="6277" y="21600"/>
                    <a:pt x="10800" y="21600"/>
                  </a:cubicBezTo>
                  <a:cubicBezTo>
                    <a:pt x="10845" y="21600"/>
                    <a:pt x="10899" y="21600"/>
                    <a:pt x="10945" y="21600"/>
                  </a:cubicBezTo>
                  <a:cubicBezTo>
                    <a:pt x="10972" y="21600"/>
                    <a:pt x="11008" y="21600"/>
                    <a:pt x="11044" y="21600"/>
                  </a:cubicBezTo>
                  <a:cubicBezTo>
                    <a:pt x="17086" y="21600"/>
                    <a:pt x="20207" y="19481"/>
                    <a:pt x="21112" y="17499"/>
                  </a:cubicBezTo>
                  <a:cubicBezTo>
                    <a:pt x="21564" y="16541"/>
                    <a:pt x="21600" y="16086"/>
                    <a:pt x="21600" y="14146"/>
                  </a:cubicBezTo>
                  <a:lnTo>
                    <a:pt x="21600" y="0"/>
                  </a:lnTo>
                  <a:lnTo>
                    <a:pt x="14671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91;p26"/>
            <p:cNvSpPr/>
            <p:nvPr/>
          </p:nvSpPr>
          <p:spPr>
            <a:xfrm>
              <a:off x="3322097" y="5145433"/>
              <a:ext cx="136300" cy="36374"/>
            </a:xfrm>
            <a:custGeom>
              <a:rect b="b" l="l" r="r" t="t"/>
              <a:pathLst>
                <a:path extrusionOk="0" h="21555" w="21592">
                  <a:moveTo>
                    <a:pt x="21431" y="11"/>
                  </a:moveTo>
                  <a:lnTo>
                    <a:pt x="0" y="15969"/>
                  </a:lnTo>
                  <a:lnTo>
                    <a:pt x="0" y="21555"/>
                  </a:lnTo>
                  <a:lnTo>
                    <a:pt x="69" y="21481"/>
                  </a:lnTo>
                  <a:cubicBezTo>
                    <a:pt x="14230" y="8621"/>
                    <a:pt x="21431" y="883"/>
                    <a:pt x="21491" y="827"/>
                  </a:cubicBezTo>
                  <a:cubicBezTo>
                    <a:pt x="21570" y="753"/>
                    <a:pt x="21600" y="512"/>
                    <a:pt x="21590" y="326"/>
                  </a:cubicBezTo>
                  <a:cubicBezTo>
                    <a:pt x="21575" y="122"/>
                    <a:pt x="21516" y="-45"/>
                    <a:pt x="21431" y="11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92;p26"/>
            <p:cNvSpPr/>
            <p:nvPr/>
          </p:nvSpPr>
          <p:spPr>
            <a:xfrm>
              <a:off x="3146659" y="5142869"/>
              <a:ext cx="245254" cy="147796"/>
            </a:xfrm>
            <a:custGeom>
              <a:rect b="b" l="l" r="r" t="t"/>
              <a:pathLst>
                <a:path extrusionOk="0" h="21584" w="21594">
                  <a:moveTo>
                    <a:pt x="17357" y="1476"/>
                  </a:moveTo>
                  <a:cubicBezTo>
                    <a:pt x="17542" y="1279"/>
                    <a:pt x="17594" y="1403"/>
                    <a:pt x="17539" y="1622"/>
                  </a:cubicBezTo>
                  <a:cubicBezTo>
                    <a:pt x="17451" y="1975"/>
                    <a:pt x="17048" y="4116"/>
                    <a:pt x="14050" y="8198"/>
                  </a:cubicBezTo>
                  <a:cubicBezTo>
                    <a:pt x="13266" y="9260"/>
                    <a:pt x="12712" y="9860"/>
                    <a:pt x="11583" y="10967"/>
                  </a:cubicBezTo>
                  <a:cubicBezTo>
                    <a:pt x="13432" y="6679"/>
                    <a:pt x="16124" y="2808"/>
                    <a:pt x="17357" y="1476"/>
                  </a:cubicBezTo>
                  <a:moveTo>
                    <a:pt x="17669" y="2"/>
                  </a:moveTo>
                  <a:cubicBezTo>
                    <a:pt x="17090" y="57"/>
                    <a:pt x="16017" y="1480"/>
                    <a:pt x="15429" y="2327"/>
                  </a:cubicBezTo>
                  <a:cubicBezTo>
                    <a:pt x="13084" y="5691"/>
                    <a:pt x="11343" y="8784"/>
                    <a:pt x="10074" y="12020"/>
                  </a:cubicBezTo>
                  <a:cubicBezTo>
                    <a:pt x="7432" y="14367"/>
                    <a:pt x="4066" y="16779"/>
                    <a:pt x="720" y="18664"/>
                  </a:cubicBezTo>
                  <a:lnTo>
                    <a:pt x="643" y="18710"/>
                  </a:lnTo>
                  <a:lnTo>
                    <a:pt x="0" y="21584"/>
                  </a:lnTo>
                  <a:lnTo>
                    <a:pt x="367" y="21346"/>
                  </a:lnTo>
                  <a:cubicBezTo>
                    <a:pt x="2494" y="20001"/>
                    <a:pt x="6044" y="17475"/>
                    <a:pt x="9263" y="14669"/>
                  </a:cubicBezTo>
                  <a:cubicBezTo>
                    <a:pt x="9081" y="15470"/>
                    <a:pt x="8990" y="16207"/>
                    <a:pt x="8990" y="16880"/>
                  </a:cubicBezTo>
                  <a:cubicBezTo>
                    <a:pt x="8990" y="17383"/>
                    <a:pt x="9040" y="17845"/>
                    <a:pt x="9142" y="18271"/>
                  </a:cubicBezTo>
                  <a:cubicBezTo>
                    <a:pt x="9343" y="19113"/>
                    <a:pt x="9743" y="19753"/>
                    <a:pt x="10295" y="20120"/>
                  </a:cubicBezTo>
                  <a:cubicBezTo>
                    <a:pt x="11120" y="20664"/>
                    <a:pt x="12243" y="20678"/>
                    <a:pt x="13526" y="20033"/>
                  </a:cubicBezTo>
                  <a:cubicBezTo>
                    <a:pt x="16800" y="18385"/>
                    <a:pt x="20687" y="13328"/>
                    <a:pt x="21534" y="12322"/>
                  </a:cubicBezTo>
                  <a:lnTo>
                    <a:pt x="21564" y="12285"/>
                  </a:lnTo>
                  <a:cubicBezTo>
                    <a:pt x="21597" y="12244"/>
                    <a:pt x="21600" y="12184"/>
                    <a:pt x="21586" y="12143"/>
                  </a:cubicBezTo>
                  <a:cubicBezTo>
                    <a:pt x="21567" y="12097"/>
                    <a:pt x="21528" y="12084"/>
                    <a:pt x="21498" y="12116"/>
                  </a:cubicBezTo>
                  <a:lnTo>
                    <a:pt x="21498" y="12116"/>
                  </a:lnTo>
                  <a:lnTo>
                    <a:pt x="21498" y="12116"/>
                  </a:lnTo>
                  <a:lnTo>
                    <a:pt x="21457" y="12157"/>
                  </a:lnTo>
                  <a:cubicBezTo>
                    <a:pt x="20549" y="13058"/>
                    <a:pt x="16138" y="17401"/>
                    <a:pt x="13269" y="18678"/>
                  </a:cubicBezTo>
                  <a:cubicBezTo>
                    <a:pt x="11810" y="19328"/>
                    <a:pt x="10695" y="18971"/>
                    <a:pt x="10276" y="17996"/>
                  </a:cubicBezTo>
                  <a:cubicBezTo>
                    <a:pt x="10130" y="17662"/>
                    <a:pt x="10061" y="17241"/>
                    <a:pt x="10061" y="16751"/>
                  </a:cubicBezTo>
                  <a:cubicBezTo>
                    <a:pt x="10061" y="15795"/>
                    <a:pt x="10331" y="14573"/>
                    <a:pt x="10858" y="13219"/>
                  </a:cubicBezTo>
                  <a:cubicBezTo>
                    <a:pt x="11341" y="12761"/>
                    <a:pt x="11790" y="12317"/>
                    <a:pt x="12196" y="11896"/>
                  </a:cubicBezTo>
                  <a:cubicBezTo>
                    <a:pt x="14993" y="9288"/>
                    <a:pt x="18218" y="4217"/>
                    <a:pt x="18353" y="1123"/>
                  </a:cubicBezTo>
                  <a:cubicBezTo>
                    <a:pt x="18353" y="1101"/>
                    <a:pt x="18353" y="1078"/>
                    <a:pt x="18353" y="1055"/>
                  </a:cubicBezTo>
                  <a:cubicBezTo>
                    <a:pt x="18353" y="789"/>
                    <a:pt x="18284" y="515"/>
                    <a:pt x="18160" y="309"/>
                  </a:cubicBezTo>
                  <a:cubicBezTo>
                    <a:pt x="18030" y="94"/>
                    <a:pt x="17857" y="-16"/>
                    <a:pt x="17669" y="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93;p26"/>
            <p:cNvSpPr/>
            <p:nvPr/>
          </p:nvSpPr>
          <p:spPr>
            <a:xfrm>
              <a:off x="3173763" y="5172336"/>
              <a:ext cx="148554" cy="45576"/>
            </a:xfrm>
            <a:custGeom>
              <a:rect b="b" l="l" r="r" t="t"/>
              <a:pathLst>
                <a:path extrusionOk="0" h="21600" w="21600">
                  <a:moveTo>
                    <a:pt x="21500" y="74"/>
                  </a:moveTo>
                  <a:lnTo>
                    <a:pt x="802" y="14588"/>
                  </a:lnTo>
                  <a:lnTo>
                    <a:pt x="0" y="21600"/>
                  </a:lnTo>
                  <a:lnTo>
                    <a:pt x="21564" y="4501"/>
                  </a:lnTo>
                  <a:lnTo>
                    <a:pt x="21600" y="4472"/>
                  </a:lnTo>
                  <a:lnTo>
                    <a:pt x="21600" y="0"/>
                  </a:lnTo>
                  <a:lnTo>
                    <a:pt x="21500" y="74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4" name="Google Shape;194;p26"/>
          <p:cNvSpPr txBox="1"/>
          <p:nvPr>
            <p:ph type="title"/>
          </p:nvPr>
        </p:nvSpPr>
        <p:spPr>
          <a:xfrm>
            <a:off x="416504" y="298475"/>
            <a:ext cx="10763100" cy="524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195" name="Google Shape;195;p26"/>
          <p:cNvSpPr txBox="1"/>
          <p:nvPr>
            <p:ph idx="1" type="body"/>
          </p:nvPr>
        </p:nvSpPr>
        <p:spPr>
          <a:xfrm>
            <a:off x="416504" y="1587500"/>
            <a:ext cx="3603600" cy="978000"/>
          </a:xfrm>
          <a:prstGeom prst="rect">
            <a:avLst/>
          </a:prstGeom>
        </p:spPr>
        <p:txBody>
          <a:bodyPr anchorCtr="0" anchor="t" bIns="0" lIns="18275" spcFirstLastPara="1" rIns="0" wrap="square" tIns="0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•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•"/>
              <a:defRPr sz="1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•"/>
              <a:defRPr sz="14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•"/>
              <a:defRPr sz="14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•"/>
              <a:defRPr sz="14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•"/>
              <a:defRPr sz="14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•"/>
              <a:defRPr sz="14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•"/>
              <a:defRPr sz="1400"/>
            </a:lvl9pPr>
          </a:lstStyle>
          <a:p/>
        </p:txBody>
      </p:sp>
      <p:sp>
        <p:nvSpPr>
          <p:cNvPr id="196" name="Google Shape;196;p26"/>
          <p:cNvSpPr txBox="1"/>
          <p:nvPr>
            <p:ph idx="2" type="body"/>
          </p:nvPr>
        </p:nvSpPr>
        <p:spPr>
          <a:xfrm>
            <a:off x="416504" y="3429000"/>
            <a:ext cx="3603600" cy="978000"/>
          </a:xfrm>
          <a:prstGeom prst="rect">
            <a:avLst/>
          </a:prstGeom>
        </p:spPr>
        <p:txBody>
          <a:bodyPr anchorCtr="0" anchor="t" bIns="0" lIns="18275" spcFirstLastPara="1" rIns="0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•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•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•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•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•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•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•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•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•"/>
              <a:defRPr sz="1200"/>
            </a:lvl9pPr>
          </a:lstStyle>
          <a:p/>
        </p:txBody>
      </p:sp>
      <p:sp>
        <p:nvSpPr>
          <p:cNvPr id="197" name="Google Shape;197;p26"/>
          <p:cNvSpPr txBox="1"/>
          <p:nvPr>
            <p:ph idx="3" type="subTitle"/>
          </p:nvPr>
        </p:nvSpPr>
        <p:spPr>
          <a:xfrm>
            <a:off x="416404" y="826275"/>
            <a:ext cx="10763100" cy="353700"/>
          </a:xfrm>
          <a:prstGeom prst="rect">
            <a:avLst/>
          </a:prstGeom>
        </p:spPr>
        <p:txBody>
          <a:bodyPr anchorCtr="0" anchor="t" bIns="0" lIns="9125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/>
        </p:txBody>
      </p:sp>
      <p:sp>
        <p:nvSpPr>
          <p:cNvPr id="198" name="Google Shape;198;p26"/>
          <p:cNvSpPr txBox="1"/>
          <p:nvPr>
            <p:ph idx="4" type="subTitle"/>
          </p:nvPr>
        </p:nvSpPr>
        <p:spPr>
          <a:xfrm>
            <a:off x="4121431" y="6365150"/>
            <a:ext cx="7058100" cy="228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None/>
              <a:defRPr sz="900">
                <a:solidFill>
                  <a:schemeClr val="accent2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532">
          <p15:clr>
            <a:schemeClr val="accent3"/>
          </p15:clr>
        </p15:guide>
        <p15:guide id="2" pos="2705">
          <p15:clr>
            <a:schemeClr val="accent3"/>
          </p15:clr>
        </p15:guide>
        <p15:guide id="3" pos="4975">
          <p15:clr>
            <a:schemeClr val="accent3"/>
          </p15:clr>
        </p15:guide>
        <p15:guide id="4" pos="5148">
          <p15:clr>
            <a:schemeClr val="accent3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 AGENDA (3 itens)">
  <p:cSld name="Custom Layout_2_1_1_1_1_1_2">
    <p:bg>
      <p:bgPr>
        <a:solidFill>
          <a:schemeClr val="lt1"/>
        </a:solidFill>
      </p:bgPr>
    </p:bg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7"/>
          <p:cNvSpPr txBox="1"/>
          <p:nvPr/>
        </p:nvSpPr>
        <p:spPr>
          <a:xfrm>
            <a:off x="11074938" y="6206897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900">
                <a:solidFill>
                  <a:schemeClr val="dk1"/>
                </a:solidFill>
              </a:rPr>
              <a:t>‹#›</a:t>
            </a:fld>
            <a:endParaRPr sz="900">
              <a:solidFill>
                <a:schemeClr val="dk1"/>
              </a:solidFill>
            </a:endParaRPr>
          </a:p>
        </p:txBody>
      </p:sp>
      <p:sp>
        <p:nvSpPr>
          <p:cNvPr id="201" name="Google Shape;201;p27"/>
          <p:cNvSpPr txBox="1"/>
          <p:nvPr/>
        </p:nvSpPr>
        <p:spPr>
          <a:xfrm>
            <a:off x="1752780" y="6357487"/>
            <a:ext cx="27591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>
                <a:solidFill>
                  <a:schemeClr val="dk1"/>
                </a:solidFill>
              </a:rPr>
              <a:t>|   C</a:t>
            </a: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onfidential</a:t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2" name="Google Shape;202;p27"/>
          <p:cNvGrpSpPr/>
          <p:nvPr/>
        </p:nvGrpSpPr>
        <p:grpSpPr>
          <a:xfrm>
            <a:off x="491096" y="6406052"/>
            <a:ext cx="1154563" cy="146791"/>
            <a:chOff x="3146659" y="5142869"/>
            <a:chExt cx="1162702" cy="147796"/>
          </a:xfrm>
        </p:grpSpPr>
        <p:sp>
          <p:nvSpPr>
            <p:cNvPr id="203" name="Google Shape;203;p27"/>
            <p:cNvSpPr/>
            <p:nvPr/>
          </p:nvSpPr>
          <p:spPr>
            <a:xfrm>
              <a:off x="3925681" y="5167918"/>
              <a:ext cx="17118" cy="17010"/>
            </a:xfrm>
            <a:custGeom>
              <a:rect b="b" l="l" r="r" t="t"/>
              <a:pathLst>
                <a:path extrusionOk="0" h="21600" w="21600">
                  <a:moveTo>
                    <a:pt x="10840" y="0"/>
                  </a:moveTo>
                  <a:cubicBezTo>
                    <a:pt x="16695" y="0"/>
                    <a:pt x="21600" y="4654"/>
                    <a:pt x="21600" y="10740"/>
                  </a:cubicBezTo>
                  <a:cubicBezTo>
                    <a:pt x="21600" y="16827"/>
                    <a:pt x="16695" y="21600"/>
                    <a:pt x="10840" y="21600"/>
                  </a:cubicBezTo>
                  <a:cubicBezTo>
                    <a:pt x="4985" y="21600"/>
                    <a:pt x="0" y="16946"/>
                    <a:pt x="0" y="10740"/>
                  </a:cubicBezTo>
                  <a:cubicBezTo>
                    <a:pt x="0" y="4535"/>
                    <a:pt x="4945" y="0"/>
                    <a:pt x="10840" y="0"/>
                  </a:cubicBezTo>
                  <a:close/>
                  <a:moveTo>
                    <a:pt x="10840" y="20009"/>
                  </a:moveTo>
                  <a:cubicBezTo>
                    <a:pt x="15824" y="20009"/>
                    <a:pt x="19662" y="16031"/>
                    <a:pt x="19662" y="10740"/>
                  </a:cubicBezTo>
                  <a:cubicBezTo>
                    <a:pt x="19662" y="5450"/>
                    <a:pt x="15824" y="1591"/>
                    <a:pt x="10840" y="1591"/>
                  </a:cubicBezTo>
                  <a:cubicBezTo>
                    <a:pt x="5855" y="1591"/>
                    <a:pt x="1978" y="5569"/>
                    <a:pt x="1978" y="10740"/>
                  </a:cubicBezTo>
                  <a:cubicBezTo>
                    <a:pt x="1978" y="15912"/>
                    <a:pt x="5815" y="20009"/>
                    <a:pt x="10840" y="20009"/>
                  </a:cubicBezTo>
                  <a:close/>
                  <a:moveTo>
                    <a:pt x="6646" y="4455"/>
                  </a:moveTo>
                  <a:lnTo>
                    <a:pt x="11512" y="4455"/>
                  </a:lnTo>
                  <a:cubicBezTo>
                    <a:pt x="14479" y="4455"/>
                    <a:pt x="15903" y="5649"/>
                    <a:pt x="15903" y="8075"/>
                  </a:cubicBezTo>
                  <a:cubicBezTo>
                    <a:pt x="15903" y="10343"/>
                    <a:pt x="14479" y="11297"/>
                    <a:pt x="12580" y="11496"/>
                  </a:cubicBezTo>
                  <a:lnTo>
                    <a:pt x="16180" y="17065"/>
                  </a:lnTo>
                  <a:lnTo>
                    <a:pt x="14084" y="17065"/>
                  </a:lnTo>
                  <a:lnTo>
                    <a:pt x="10681" y="11655"/>
                  </a:lnTo>
                  <a:lnTo>
                    <a:pt x="8624" y="11655"/>
                  </a:lnTo>
                  <a:lnTo>
                    <a:pt x="8624" y="17065"/>
                  </a:lnTo>
                  <a:lnTo>
                    <a:pt x="6686" y="17065"/>
                  </a:lnTo>
                  <a:lnTo>
                    <a:pt x="6686" y="4455"/>
                  </a:lnTo>
                  <a:lnTo>
                    <a:pt x="6646" y="4455"/>
                  </a:lnTo>
                  <a:close/>
                  <a:moveTo>
                    <a:pt x="8585" y="10064"/>
                  </a:moveTo>
                  <a:lnTo>
                    <a:pt x="10642" y="10064"/>
                  </a:lnTo>
                  <a:cubicBezTo>
                    <a:pt x="12343" y="10064"/>
                    <a:pt x="13965" y="9985"/>
                    <a:pt x="13965" y="7996"/>
                  </a:cubicBezTo>
                  <a:cubicBezTo>
                    <a:pt x="13965" y="6325"/>
                    <a:pt x="12541" y="6046"/>
                    <a:pt x="11196" y="6046"/>
                  </a:cubicBezTo>
                  <a:lnTo>
                    <a:pt x="8624" y="6046"/>
                  </a:lnTo>
                  <a:lnTo>
                    <a:pt x="8585" y="10064"/>
                  </a:lnTo>
                  <a:lnTo>
                    <a:pt x="8585" y="1006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204;p27"/>
            <p:cNvSpPr/>
            <p:nvPr/>
          </p:nvSpPr>
          <p:spPr>
            <a:xfrm>
              <a:off x="3992798" y="5167918"/>
              <a:ext cx="69768" cy="81864"/>
            </a:xfrm>
            <a:custGeom>
              <a:rect b="b" l="l" r="r" t="t"/>
              <a:pathLst>
                <a:path extrusionOk="0" h="21600" w="21600">
                  <a:moveTo>
                    <a:pt x="0" y="0"/>
                  </a:moveTo>
                  <a:lnTo>
                    <a:pt x="9040" y="0"/>
                  </a:lnTo>
                  <a:cubicBezTo>
                    <a:pt x="16974" y="0"/>
                    <a:pt x="21600" y="4126"/>
                    <a:pt x="21600" y="10800"/>
                  </a:cubicBezTo>
                  <a:cubicBezTo>
                    <a:pt x="21600" y="17474"/>
                    <a:pt x="16974" y="21600"/>
                    <a:pt x="9040" y="21600"/>
                  </a:cubicBezTo>
                  <a:lnTo>
                    <a:pt x="0" y="21600"/>
                  </a:lnTo>
                  <a:lnTo>
                    <a:pt x="0" y="0"/>
                  </a:lnTo>
                  <a:lnTo>
                    <a:pt x="0" y="0"/>
                  </a:lnTo>
                  <a:close/>
                  <a:moveTo>
                    <a:pt x="9001" y="18755"/>
                  </a:moveTo>
                  <a:cubicBezTo>
                    <a:pt x="14588" y="18755"/>
                    <a:pt x="17614" y="15844"/>
                    <a:pt x="17614" y="10800"/>
                  </a:cubicBezTo>
                  <a:cubicBezTo>
                    <a:pt x="17614" y="5756"/>
                    <a:pt x="14588" y="2853"/>
                    <a:pt x="9001" y="2853"/>
                  </a:cubicBezTo>
                  <a:lnTo>
                    <a:pt x="3802" y="2853"/>
                  </a:lnTo>
                  <a:lnTo>
                    <a:pt x="3802" y="18755"/>
                  </a:lnTo>
                  <a:lnTo>
                    <a:pt x="9001" y="1875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205;p27"/>
            <p:cNvSpPr/>
            <p:nvPr/>
          </p:nvSpPr>
          <p:spPr>
            <a:xfrm>
              <a:off x="4071446" y="5168607"/>
              <a:ext cx="14040" cy="81162"/>
            </a:xfrm>
            <a:custGeom>
              <a:rect b="b" l="l" r="r" t="t"/>
              <a:pathLst>
                <a:path extrusionOk="0" h="21600" w="21600">
                  <a:moveTo>
                    <a:pt x="0" y="1867"/>
                  </a:moveTo>
                  <a:cubicBezTo>
                    <a:pt x="0" y="859"/>
                    <a:pt x="4773" y="0"/>
                    <a:pt x="10800" y="0"/>
                  </a:cubicBezTo>
                  <a:cubicBezTo>
                    <a:pt x="16827" y="0"/>
                    <a:pt x="21600" y="825"/>
                    <a:pt x="21600" y="1867"/>
                  </a:cubicBezTo>
                  <a:cubicBezTo>
                    <a:pt x="21600" y="2909"/>
                    <a:pt x="16827" y="3735"/>
                    <a:pt x="10800" y="3735"/>
                  </a:cubicBezTo>
                  <a:cubicBezTo>
                    <a:pt x="4773" y="3735"/>
                    <a:pt x="0" y="2909"/>
                    <a:pt x="0" y="1867"/>
                  </a:cubicBezTo>
                  <a:close/>
                  <a:moveTo>
                    <a:pt x="1929" y="5811"/>
                  </a:moveTo>
                  <a:lnTo>
                    <a:pt x="19623" y="5811"/>
                  </a:lnTo>
                  <a:lnTo>
                    <a:pt x="19623" y="21600"/>
                  </a:lnTo>
                  <a:lnTo>
                    <a:pt x="1929" y="21600"/>
                  </a:lnTo>
                  <a:cubicBezTo>
                    <a:pt x="1929" y="21600"/>
                    <a:pt x="1929" y="5811"/>
                    <a:pt x="1929" y="581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206;p27"/>
            <p:cNvSpPr/>
            <p:nvPr/>
          </p:nvSpPr>
          <p:spPr>
            <a:xfrm>
              <a:off x="4094320" y="5189099"/>
              <a:ext cx="57834" cy="84618"/>
            </a:xfrm>
            <a:custGeom>
              <a:rect b="b" l="l" r="r" t="t"/>
              <a:pathLst>
                <a:path extrusionOk="0" h="21600" w="21600">
                  <a:moveTo>
                    <a:pt x="1252" y="16546"/>
                  </a:moveTo>
                  <a:lnTo>
                    <a:pt x="5546" y="16546"/>
                  </a:lnTo>
                  <a:cubicBezTo>
                    <a:pt x="5886" y="18337"/>
                    <a:pt x="7828" y="19217"/>
                    <a:pt x="11081" y="19217"/>
                  </a:cubicBezTo>
                  <a:cubicBezTo>
                    <a:pt x="15118" y="19217"/>
                    <a:pt x="17306" y="17777"/>
                    <a:pt x="17306" y="14994"/>
                  </a:cubicBezTo>
                  <a:lnTo>
                    <a:pt x="17306" y="13323"/>
                  </a:lnTo>
                  <a:cubicBezTo>
                    <a:pt x="15714" y="14819"/>
                    <a:pt x="13316" y="15674"/>
                    <a:pt x="10180" y="15674"/>
                  </a:cubicBezTo>
                  <a:cubicBezTo>
                    <a:pt x="4037" y="15674"/>
                    <a:pt x="0" y="12563"/>
                    <a:pt x="0" y="7837"/>
                  </a:cubicBezTo>
                  <a:cubicBezTo>
                    <a:pt x="0" y="3111"/>
                    <a:pt x="3990" y="0"/>
                    <a:pt x="10133" y="0"/>
                  </a:cubicBezTo>
                  <a:cubicBezTo>
                    <a:pt x="13398" y="0"/>
                    <a:pt x="15890" y="936"/>
                    <a:pt x="17481" y="2495"/>
                  </a:cubicBezTo>
                  <a:lnTo>
                    <a:pt x="17481" y="352"/>
                  </a:lnTo>
                  <a:lnTo>
                    <a:pt x="21600" y="352"/>
                  </a:lnTo>
                  <a:lnTo>
                    <a:pt x="21600" y="14938"/>
                  </a:lnTo>
                  <a:cubicBezTo>
                    <a:pt x="21600" y="18897"/>
                    <a:pt x="18125" y="21600"/>
                    <a:pt x="11034" y="21600"/>
                  </a:cubicBezTo>
                  <a:cubicBezTo>
                    <a:pt x="5020" y="21600"/>
                    <a:pt x="1673" y="19577"/>
                    <a:pt x="1240" y="16554"/>
                  </a:cubicBezTo>
                  <a:lnTo>
                    <a:pt x="1252" y="16546"/>
                  </a:lnTo>
                  <a:close/>
                  <a:moveTo>
                    <a:pt x="17434" y="7829"/>
                  </a:moveTo>
                  <a:cubicBezTo>
                    <a:pt x="17434" y="4454"/>
                    <a:pt x="14895" y="2519"/>
                    <a:pt x="10952" y="2519"/>
                  </a:cubicBezTo>
                  <a:cubicBezTo>
                    <a:pt x="7009" y="2519"/>
                    <a:pt x="4470" y="4574"/>
                    <a:pt x="4470" y="7829"/>
                  </a:cubicBezTo>
                  <a:cubicBezTo>
                    <a:pt x="4470" y="11084"/>
                    <a:pt x="7009" y="13139"/>
                    <a:pt x="10952" y="13139"/>
                  </a:cubicBezTo>
                  <a:cubicBezTo>
                    <a:pt x="14895" y="13139"/>
                    <a:pt x="17434" y="11204"/>
                    <a:pt x="17434" y="782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207;p27"/>
            <p:cNvSpPr/>
            <p:nvPr/>
          </p:nvSpPr>
          <p:spPr>
            <a:xfrm>
              <a:off x="4163913" y="5168607"/>
              <a:ext cx="14040" cy="81162"/>
            </a:xfrm>
            <a:custGeom>
              <a:rect b="b" l="l" r="r" t="t"/>
              <a:pathLst>
                <a:path extrusionOk="0" h="21600" w="21600">
                  <a:moveTo>
                    <a:pt x="0" y="1867"/>
                  </a:moveTo>
                  <a:cubicBezTo>
                    <a:pt x="0" y="859"/>
                    <a:pt x="4773" y="0"/>
                    <a:pt x="10800" y="0"/>
                  </a:cubicBezTo>
                  <a:cubicBezTo>
                    <a:pt x="16827" y="0"/>
                    <a:pt x="21600" y="825"/>
                    <a:pt x="21600" y="1867"/>
                  </a:cubicBezTo>
                  <a:cubicBezTo>
                    <a:pt x="21600" y="2909"/>
                    <a:pt x="16827" y="3735"/>
                    <a:pt x="10800" y="3735"/>
                  </a:cubicBezTo>
                  <a:cubicBezTo>
                    <a:pt x="4773" y="3735"/>
                    <a:pt x="0" y="2909"/>
                    <a:pt x="0" y="1867"/>
                  </a:cubicBezTo>
                  <a:close/>
                  <a:moveTo>
                    <a:pt x="1929" y="5811"/>
                  </a:moveTo>
                  <a:lnTo>
                    <a:pt x="19623" y="5811"/>
                  </a:lnTo>
                  <a:lnTo>
                    <a:pt x="19623" y="21600"/>
                  </a:lnTo>
                  <a:lnTo>
                    <a:pt x="1929" y="21600"/>
                  </a:lnTo>
                  <a:cubicBezTo>
                    <a:pt x="1929" y="21600"/>
                    <a:pt x="1929" y="5811"/>
                    <a:pt x="1929" y="581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08;p27"/>
            <p:cNvSpPr/>
            <p:nvPr/>
          </p:nvSpPr>
          <p:spPr>
            <a:xfrm>
              <a:off x="4184718" y="5173432"/>
              <a:ext cx="33048" cy="76734"/>
            </a:xfrm>
            <a:custGeom>
              <a:rect b="b" l="l" r="r" t="t"/>
              <a:pathLst>
                <a:path extrusionOk="0" h="21600" w="21600">
                  <a:moveTo>
                    <a:pt x="6250" y="17772"/>
                  </a:moveTo>
                  <a:lnTo>
                    <a:pt x="6250" y="7444"/>
                  </a:lnTo>
                  <a:lnTo>
                    <a:pt x="0" y="7444"/>
                  </a:lnTo>
                  <a:lnTo>
                    <a:pt x="0" y="4789"/>
                  </a:lnTo>
                  <a:lnTo>
                    <a:pt x="6250" y="4789"/>
                  </a:lnTo>
                  <a:lnTo>
                    <a:pt x="6250" y="0"/>
                  </a:lnTo>
                  <a:lnTo>
                    <a:pt x="13772" y="0"/>
                  </a:lnTo>
                  <a:lnTo>
                    <a:pt x="13772" y="4789"/>
                  </a:lnTo>
                  <a:lnTo>
                    <a:pt x="21600" y="4789"/>
                  </a:lnTo>
                  <a:lnTo>
                    <a:pt x="21600" y="7444"/>
                  </a:lnTo>
                  <a:lnTo>
                    <a:pt x="13772" y="7444"/>
                  </a:lnTo>
                  <a:lnTo>
                    <a:pt x="13772" y="17481"/>
                  </a:lnTo>
                  <a:cubicBezTo>
                    <a:pt x="13772" y="18451"/>
                    <a:pt x="14899" y="18910"/>
                    <a:pt x="18219" y="18910"/>
                  </a:cubicBezTo>
                  <a:lnTo>
                    <a:pt x="21600" y="18910"/>
                  </a:lnTo>
                  <a:lnTo>
                    <a:pt x="21600" y="21503"/>
                  </a:lnTo>
                  <a:cubicBezTo>
                    <a:pt x="19940" y="21565"/>
                    <a:pt x="18362" y="21600"/>
                    <a:pt x="17009" y="21600"/>
                  </a:cubicBezTo>
                  <a:cubicBezTo>
                    <a:pt x="10021" y="21600"/>
                    <a:pt x="6250" y="20568"/>
                    <a:pt x="6250" y="17772"/>
                  </a:cubicBezTo>
                  <a:lnTo>
                    <a:pt x="6250" y="1777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09;p27"/>
            <p:cNvSpPr/>
            <p:nvPr/>
          </p:nvSpPr>
          <p:spPr>
            <a:xfrm>
              <a:off x="4223134" y="5189068"/>
              <a:ext cx="57672" cy="62100"/>
            </a:xfrm>
            <a:custGeom>
              <a:rect b="b" l="l" r="r" t="t"/>
              <a:pathLst>
                <a:path extrusionOk="0" h="21600" w="21600">
                  <a:moveTo>
                    <a:pt x="15159" y="18320"/>
                  </a:moveTo>
                  <a:cubicBezTo>
                    <a:pt x="13657" y="20477"/>
                    <a:pt x="11158" y="21600"/>
                    <a:pt x="7920" y="21600"/>
                  </a:cubicBezTo>
                  <a:cubicBezTo>
                    <a:pt x="3144" y="21600"/>
                    <a:pt x="0" y="19442"/>
                    <a:pt x="0" y="15475"/>
                  </a:cubicBezTo>
                  <a:cubicBezTo>
                    <a:pt x="0" y="12151"/>
                    <a:pt x="2147" y="9634"/>
                    <a:pt x="8354" y="9078"/>
                  </a:cubicBezTo>
                  <a:lnTo>
                    <a:pt x="11627" y="8762"/>
                  </a:lnTo>
                  <a:cubicBezTo>
                    <a:pt x="13774" y="8522"/>
                    <a:pt x="14948" y="7847"/>
                    <a:pt x="14948" y="6168"/>
                  </a:cubicBezTo>
                  <a:cubicBezTo>
                    <a:pt x="14948" y="4250"/>
                    <a:pt x="13868" y="3204"/>
                    <a:pt x="10383" y="3204"/>
                  </a:cubicBezTo>
                  <a:cubicBezTo>
                    <a:pt x="6899" y="3204"/>
                    <a:pt x="5432" y="4119"/>
                    <a:pt x="5221" y="6920"/>
                  </a:cubicBezTo>
                  <a:lnTo>
                    <a:pt x="962" y="6920"/>
                  </a:lnTo>
                  <a:cubicBezTo>
                    <a:pt x="1220" y="2757"/>
                    <a:pt x="3719" y="0"/>
                    <a:pt x="10395" y="0"/>
                  </a:cubicBezTo>
                  <a:cubicBezTo>
                    <a:pt x="17071" y="0"/>
                    <a:pt x="19183" y="2485"/>
                    <a:pt x="19183" y="6081"/>
                  </a:cubicBezTo>
                  <a:lnTo>
                    <a:pt x="19183" y="17001"/>
                  </a:lnTo>
                  <a:cubicBezTo>
                    <a:pt x="19183" y="17644"/>
                    <a:pt x="19523" y="18036"/>
                    <a:pt x="20392" y="18036"/>
                  </a:cubicBezTo>
                  <a:lnTo>
                    <a:pt x="21600" y="18036"/>
                  </a:lnTo>
                  <a:lnTo>
                    <a:pt x="21600" y="21120"/>
                  </a:lnTo>
                  <a:cubicBezTo>
                    <a:pt x="20955" y="21197"/>
                    <a:pt x="20180" y="21240"/>
                    <a:pt x="19488" y="21240"/>
                  </a:cubicBezTo>
                  <a:cubicBezTo>
                    <a:pt x="16731" y="21240"/>
                    <a:pt x="15487" y="20325"/>
                    <a:pt x="15182" y="18320"/>
                  </a:cubicBezTo>
                  <a:lnTo>
                    <a:pt x="15159" y="18320"/>
                  </a:lnTo>
                  <a:close/>
                  <a:moveTo>
                    <a:pt x="8577" y="18483"/>
                  </a:moveTo>
                  <a:cubicBezTo>
                    <a:pt x="11721" y="18483"/>
                    <a:pt x="14948" y="16848"/>
                    <a:pt x="14948" y="12969"/>
                  </a:cubicBezTo>
                  <a:lnTo>
                    <a:pt x="14948" y="10811"/>
                  </a:lnTo>
                  <a:cubicBezTo>
                    <a:pt x="14302" y="11290"/>
                    <a:pt x="13399" y="11530"/>
                    <a:pt x="12190" y="11650"/>
                  </a:cubicBezTo>
                  <a:lnTo>
                    <a:pt x="9093" y="11966"/>
                  </a:lnTo>
                  <a:cubicBezTo>
                    <a:pt x="5514" y="12369"/>
                    <a:pt x="4447" y="13525"/>
                    <a:pt x="4447" y="15366"/>
                  </a:cubicBezTo>
                  <a:cubicBezTo>
                    <a:pt x="4447" y="17208"/>
                    <a:pt x="5784" y="18483"/>
                    <a:pt x="8577" y="18483"/>
                  </a:cubicBezTo>
                  <a:lnTo>
                    <a:pt x="8577" y="1848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210;p27"/>
            <p:cNvSpPr/>
            <p:nvPr/>
          </p:nvSpPr>
          <p:spPr>
            <a:xfrm>
              <a:off x="4287869" y="5167918"/>
              <a:ext cx="21492" cy="82242"/>
            </a:xfrm>
            <a:custGeom>
              <a:rect b="b" l="l" r="r" t="t"/>
              <a:pathLst>
                <a:path extrusionOk="0" h="21600" w="21600">
                  <a:moveTo>
                    <a:pt x="0" y="18029"/>
                  </a:moveTo>
                  <a:lnTo>
                    <a:pt x="0" y="0"/>
                  </a:lnTo>
                  <a:lnTo>
                    <a:pt x="11556" y="0"/>
                  </a:lnTo>
                  <a:lnTo>
                    <a:pt x="11556" y="17757"/>
                  </a:lnTo>
                  <a:cubicBezTo>
                    <a:pt x="11556" y="18662"/>
                    <a:pt x="13067" y="19090"/>
                    <a:pt x="17318" y="19090"/>
                  </a:cubicBezTo>
                  <a:lnTo>
                    <a:pt x="21600" y="19090"/>
                  </a:lnTo>
                  <a:lnTo>
                    <a:pt x="21600" y="21509"/>
                  </a:lnTo>
                  <a:cubicBezTo>
                    <a:pt x="19301" y="21567"/>
                    <a:pt x="16971" y="21600"/>
                    <a:pt x="15145" y="21600"/>
                  </a:cubicBezTo>
                  <a:cubicBezTo>
                    <a:pt x="5321" y="21600"/>
                    <a:pt x="0" y="20637"/>
                    <a:pt x="0" y="18029"/>
                  </a:cubicBezTo>
                  <a:lnTo>
                    <a:pt x="0" y="1802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1;p27"/>
            <p:cNvSpPr/>
            <p:nvPr/>
          </p:nvSpPr>
          <p:spPr>
            <a:xfrm>
              <a:off x="3550897" y="5167886"/>
              <a:ext cx="56754" cy="81864"/>
            </a:xfrm>
            <a:custGeom>
              <a:rect b="b" l="l" r="r" t="t"/>
              <a:pathLst>
                <a:path extrusionOk="0" h="21600" w="21600">
                  <a:moveTo>
                    <a:pt x="21600" y="4199"/>
                  </a:moveTo>
                  <a:lnTo>
                    <a:pt x="21600" y="0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17219"/>
                  </a:lnTo>
                  <a:lnTo>
                    <a:pt x="8755" y="17219"/>
                  </a:lnTo>
                  <a:lnTo>
                    <a:pt x="8755" y="12433"/>
                  </a:lnTo>
                  <a:lnTo>
                    <a:pt x="19441" y="12433"/>
                  </a:lnTo>
                  <a:lnTo>
                    <a:pt x="19441" y="8233"/>
                  </a:lnTo>
                  <a:lnTo>
                    <a:pt x="8755" y="8233"/>
                  </a:lnTo>
                  <a:lnTo>
                    <a:pt x="8755" y="4199"/>
                  </a:lnTo>
                  <a:lnTo>
                    <a:pt x="21600" y="4199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2;p27"/>
            <p:cNvSpPr/>
            <p:nvPr/>
          </p:nvSpPr>
          <p:spPr>
            <a:xfrm>
              <a:off x="3649035" y="5167886"/>
              <a:ext cx="58752" cy="81864"/>
            </a:xfrm>
            <a:custGeom>
              <a:rect b="b" l="l" r="r" t="t"/>
              <a:pathLst>
                <a:path extrusionOk="0" h="21600" w="21600">
                  <a:moveTo>
                    <a:pt x="21600" y="17335"/>
                  </a:moveTo>
                  <a:lnTo>
                    <a:pt x="8559" y="17335"/>
                  </a:lnTo>
                  <a:lnTo>
                    <a:pt x="8559" y="0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17335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213;p27"/>
            <p:cNvSpPr/>
            <p:nvPr/>
          </p:nvSpPr>
          <p:spPr>
            <a:xfrm>
              <a:off x="3846438" y="5165505"/>
              <a:ext cx="74898" cy="85968"/>
            </a:xfrm>
            <a:custGeom>
              <a:rect b="b" l="l" r="r" t="t"/>
              <a:pathLst>
                <a:path extrusionOk="0" h="21600" w="21600">
                  <a:moveTo>
                    <a:pt x="14054" y="8438"/>
                  </a:moveTo>
                  <a:cubicBezTo>
                    <a:pt x="9526" y="7549"/>
                    <a:pt x="7944" y="7447"/>
                    <a:pt x="7944" y="5880"/>
                  </a:cubicBezTo>
                  <a:cubicBezTo>
                    <a:pt x="7944" y="4424"/>
                    <a:pt x="10185" y="3967"/>
                    <a:pt x="11478" y="3967"/>
                  </a:cubicBezTo>
                  <a:cubicBezTo>
                    <a:pt x="13575" y="3967"/>
                    <a:pt x="16033" y="4392"/>
                    <a:pt x="18536" y="5518"/>
                  </a:cubicBezTo>
                  <a:lnTo>
                    <a:pt x="20362" y="1732"/>
                  </a:lnTo>
                  <a:cubicBezTo>
                    <a:pt x="17795" y="504"/>
                    <a:pt x="14487" y="0"/>
                    <a:pt x="11306" y="0"/>
                  </a:cubicBezTo>
                  <a:cubicBezTo>
                    <a:pt x="5061" y="0"/>
                    <a:pt x="868" y="2204"/>
                    <a:pt x="696" y="6510"/>
                  </a:cubicBezTo>
                  <a:cubicBezTo>
                    <a:pt x="515" y="10430"/>
                    <a:pt x="4175" y="11902"/>
                    <a:pt x="7546" y="12508"/>
                  </a:cubicBezTo>
                  <a:cubicBezTo>
                    <a:pt x="10791" y="13091"/>
                    <a:pt x="14081" y="13594"/>
                    <a:pt x="14153" y="15271"/>
                  </a:cubicBezTo>
                  <a:cubicBezTo>
                    <a:pt x="14216" y="16822"/>
                    <a:pt x="12617" y="17483"/>
                    <a:pt x="9598" y="17483"/>
                  </a:cubicBezTo>
                  <a:cubicBezTo>
                    <a:pt x="6805" y="17483"/>
                    <a:pt x="4203" y="16704"/>
                    <a:pt x="1545" y="15736"/>
                  </a:cubicBezTo>
                  <a:lnTo>
                    <a:pt x="0" y="19845"/>
                  </a:lnTo>
                  <a:cubicBezTo>
                    <a:pt x="3046" y="20978"/>
                    <a:pt x="6146" y="21600"/>
                    <a:pt x="9345" y="21600"/>
                  </a:cubicBezTo>
                  <a:cubicBezTo>
                    <a:pt x="13782" y="21600"/>
                    <a:pt x="17018" y="21002"/>
                    <a:pt x="19404" y="19050"/>
                  </a:cubicBezTo>
                  <a:cubicBezTo>
                    <a:pt x="21058" y="17711"/>
                    <a:pt x="21600" y="16098"/>
                    <a:pt x="21600" y="14555"/>
                  </a:cubicBezTo>
                  <a:cubicBezTo>
                    <a:pt x="21591" y="11296"/>
                    <a:pt x="19268" y="9462"/>
                    <a:pt x="14054" y="8438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214;p27"/>
            <p:cNvSpPr/>
            <p:nvPr/>
          </p:nvSpPr>
          <p:spPr>
            <a:xfrm>
              <a:off x="3446493" y="5167886"/>
              <a:ext cx="71388" cy="81864"/>
            </a:xfrm>
            <a:custGeom>
              <a:rect b="b" l="l" r="r" t="t"/>
              <a:pathLst>
                <a:path extrusionOk="0" h="21600" w="21600">
                  <a:moveTo>
                    <a:pt x="21600" y="4257"/>
                  </a:moveTo>
                  <a:lnTo>
                    <a:pt x="21600" y="0"/>
                  </a:lnTo>
                  <a:lnTo>
                    <a:pt x="0" y="0"/>
                  </a:lnTo>
                  <a:lnTo>
                    <a:pt x="0" y="4257"/>
                  </a:lnTo>
                  <a:lnTo>
                    <a:pt x="7298" y="4257"/>
                  </a:lnTo>
                  <a:lnTo>
                    <a:pt x="7298" y="21600"/>
                  </a:lnTo>
                  <a:lnTo>
                    <a:pt x="14293" y="21600"/>
                  </a:lnTo>
                  <a:lnTo>
                    <a:pt x="14293" y="4257"/>
                  </a:lnTo>
                  <a:lnTo>
                    <a:pt x="21600" y="4257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215;p27"/>
            <p:cNvSpPr/>
            <p:nvPr/>
          </p:nvSpPr>
          <p:spPr>
            <a:xfrm>
              <a:off x="3736331" y="5167886"/>
              <a:ext cx="74844" cy="83322"/>
            </a:xfrm>
            <a:custGeom>
              <a:rect b="b" l="l" r="r" t="t"/>
              <a:pathLst>
                <a:path extrusionOk="0" h="21600" w="21600">
                  <a:moveTo>
                    <a:pt x="14671" y="0"/>
                  </a:moveTo>
                  <a:lnTo>
                    <a:pt x="14671" y="13480"/>
                  </a:lnTo>
                  <a:cubicBezTo>
                    <a:pt x="14671" y="14535"/>
                    <a:pt x="14671" y="14828"/>
                    <a:pt x="14599" y="15242"/>
                  </a:cubicBezTo>
                  <a:cubicBezTo>
                    <a:pt x="14391" y="16525"/>
                    <a:pt x="12998" y="17272"/>
                    <a:pt x="10782" y="17296"/>
                  </a:cubicBezTo>
                  <a:cubicBezTo>
                    <a:pt x="9145" y="17272"/>
                    <a:pt x="7942" y="16842"/>
                    <a:pt x="7381" y="16070"/>
                  </a:cubicBezTo>
                  <a:cubicBezTo>
                    <a:pt x="7101" y="15672"/>
                    <a:pt x="6965" y="14966"/>
                    <a:pt x="6965" y="13829"/>
                  </a:cubicBezTo>
                  <a:lnTo>
                    <a:pt x="6965" y="0"/>
                  </a:lnTo>
                  <a:lnTo>
                    <a:pt x="0" y="0"/>
                  </a:lnTo>
                  <a:lnTo>
                    <a:pt x="0" y="14625"/>
                  </a:lnTo>
                  <a:cubicBezTo>
                    <a:pt x="0" y="16655"/>
                    <a:pt x="298" y="17564"/>
                    <a:pt x="1321" y="18717"/>
                  </a:cubicBezTo>
                  <a:cubicBezTo>
                    <a:pt x="3003" y="20609"/>
                    <a:pt x="6277" y="21600"/>
                    <a:pt x="10800" y="21600"/>
                  </a:cubicBezTo>
                  <a:cubicBezTo>
                    <a:pt x="10845" y="21600"/>
                    <a:pt x="10899" y="21600"/>
                    <a:pt x="10945" y="21600"/>
                  </a:cubicBezTo>
                  <a:cubicBezTo>
                    <a:pt x="10972" y="21600"/>
                    <a:pt x="11008" y="21600"/>
                    <a:pt x="11044" y="21600"/>
                  </a:cubicBezTo>
                  <a:cubicBezTo>
                    <a:pt x="17086" y="21600"/>
                    <a:pt x="20207" y="19481"/>
                    <a:pt x="21112" y="17499"/>
                  </a:cubicBezTo>
                  <a:cubicBezTo>
                    <a:pt x="21564" y="16541"/>
                    <a:pt x="21600" y="16086"/>
                    <a:pt x="21600" y="14146"/>
                  </a:cubicBezTo>
                  <a:lnTo>
                    <a:pt x="21600" y="0"/>
                  </a:lnTo>
                  <a:lnTo>
                    <a:pt x="14671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216;p27"/>
            <p:cNvSpPr/>
            <p:nvPr/>
          </p:nvSpPr>
          <p:spPr>
            <a:xfrm>
              <a:off x="3322097" y="5145433"/>
              <a:ext cx="136300" cy="36374"/>
            </a:xfrm>
            <a:custGeom>
              <a:rect b="b" l="l" r="r" t="t"/>
              <a:pathLst>
                <a:path extrusionOk="0" h="21555" w="21592">
                  <a:moveTo>
                    <a:pt x="21431" y="11"/>
                  </a:moveTo>
                  <a:lnTo>
                    <a:pt x="0" y="15969"/>
                  </a:lnTo>
                  <a:lnTo>
                    <a:pt x="0" y="21555"/>
                  </a:lnTo>
                  <a:lnTo>
                    <a:pt x="69" y="21481"/>
                  </a:lnTo>
                  <a:cubicBezTo>
                    <a:pt x="14230" y="8621"/>
                    <a:pt x="21431" y="883"/>
                    <a:pt x="21491" y="827"/>
                  </a:cubicBezTo>
                  <a:cubicBezTo>
                    <a:pt x="21570" y="753"/>
                    <a:pt x="21600" y="512"/>
                    <a:pt x="21590" y="326"/>
                  </a:cubicBezTo>
                  <a:cubicBezTo>
                    <a:pt x="21575" y="122"/>
                    <a:pt x="21516" y="-45"/>
                    <a:pt x="21431" y="11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217;p27"/>
            <p:cNvSpPr/>
            <p:nvPr/>
          </p:nvSpPr>
          <p:spPr>
            <a:xfrm>
              <a:off x="3146659" y="5142869"/>
              <a:ext cx="245254" cy="147796"/>
            </a:xfrm>
            <a:custGeom>
              <a:rect b="b" l="l" r="r" t="t"/>
              <a:pathLst>
                <a:path extrusionOk="0" h="21584" w="21594">
                  <a:moveTo>
                    <a:pt x="17357" y="1476"/>
                  </a:moveTo>
                  <a:cubicBezTo>
                    <a:pt x="17542" y="1279"/>
                    <a:pt x="17594" y="1403"/>
                    <a:pt x="17539" y="1622"/>
                  </a:cubicBezTo>
                  <a:cubicBezTo>
                    <a:pt x="17451" y="1975"/>
                    <a:pt x="17048" y="4116"/>
                    <a:pt x="14050" y="8198"/>
                  </a:cubicBezTo>
                  <a:cubicBezTo>
                    <a:pt x="13266" y="9260"/>
                    <a:pt x="12712" y="9860"/>
                    <a:pt x="11583" y="10967"/>
                  </a:cubicBezTo>
                  <a:cubicBezTo>
                    <a:pt x="13432" y="6679"/>
                    <a:pt x="16124" y="2808"/>
                    <a:pt x="17357" y="1476"/>
                  </a:cubicBezTo>
                  <a:moveTo>
                    <a:pt x="17669" y="2"/>
                  </a:moveTo>
                  <a:cubicBezTo>
                    <a:pt x="17090" y="57"/>
                    <a:pt x="16017" y="1480"/>
                    <a:pt x="15429" y="2327"/>
                  </a:cubicBezTo>
                  <a:cubicBezTo>
                    <a:pt x="13084" y="5691"/>
                    <a:pt x="11343" y="8784"/>
                    <a:pt x="10074" y="12020"/>
                  </a:cubicBezTo>
                  <a:cubicBezTo>
                    <a:pt x="7432" y="14367"/>
                    <a:pt x="4066" y="16779"/>
                    <a:pt x="720" y="18664"/>
                  </a:cubicBezTo>
                  <a:lnTo>
                    <a:pt x="643" y="18710"/>
                  </a:lnTo>
                  <a:lnTo>
                    <a:pt x="0" y="21584"/>
                  </a:lnTo>
                  <a:lnTo>
                    <a:pt x="367" y="21346"/>
                  </a:lnTo>
                  <a:cubicBezTo>
                    <a:pt x="2494" y="20001"/>
                    <a:pt x="6044" y="17475"/>
                    <a:pt x="9263" y="14669"/>
                  </a:cubicBezTo>
                  <a:cubicBezTo>
                    <a:pt x="9081" y="15470"/>
                    <a:pt x="8990" y="16207"/>
                    <a:pt x="8990" y="16880"/>
                  </a:cubicBezTo>
                  <a:cubicBezTo>
                    <a:pt x="8990" y="17383"/>
                    <a:pt x="9040" y="17845"/>
                    <a:pt x="9142" y="18271"/>
                  </a:cubicBezTo>
                  <a:cubicBezTo>
                    <a:pt x="9343" y="19113"/>
                    <a:pt x="9743" y="19753"/>
                    <a:pt x="10295" y="20120"/>
                  </a:cubicBezTo>
                  <a:cubicBezTo>
                    <a:pt x="11120" y="20664"/>
                    <a:pt x="12243" y="20678"/>
                    <a:pt x="13526" y="20033"/>
                  </a:cubicBezTo>
                  <a:cubicBezTo>
                    <a:pt x="16800" y="18385"/>
                    <a:pt x="20687" y="13328"/>
                    <a:pt x="21534" y="12322"/>
                  </a:cubicBezTo>
                  <a:lnTo>
                    <a:pt x="21564" y="12285"/>
                  </a:lnTo>
                  <a:cubicBezTo>
                    <a:pt x="21597" y="12244"/>
                    <a:pt x="21600" y="12184"/>
                    <a:pt x="21586" y="12143"/>
                  </a:cubicBezTo>
                  <a:cubicBezTo>
                    <a:pt x="21567" y="12097"/>
                    <a:pt x="21528" y="12084"/>
                    <a:pt x="21498" y="12116"/>
                  </a:cubicBezTo>
                  <a:lnTo>
                    <a:pt x="21498" y="12116"/>
                  </a:lnTo>
                  <a:lnTo>
                    <a:pt x="21498" y="12116"/>
                  </a:lnTo>
                  <a:lnTo>
                    <a:pt x="21457" y="12157"/>
                  </a:lnTo>
                  <a:cubicBezTo>
                    <a:pt x="20549" y="13058"/>
                    <a:pt x="16138" y="17401"/>
                    <a:pt x="13269" y="18678"/>
                  </a:cubicBezTo>
                  <a:cubicBezTo>
                    <a:pt x="11810" y="19328"/>
                    <a:pt x="10695" y="18971"/>
                    <a:pt x="10276" y="17996"/>
                  </a:cubicBezTo>
                  <a:cubicBezTo>
                    <a:pt x="10130" y="17662"/>
                    <a:pt x="10061" y="17241"/>
                    <a:pt x="10061" y="16751"/>
                  </a:cubicBezTo>
                  <a:cubicBezTo>
                    <a:pt x="10061" y="15795"/>
                    <a:pt x="10331" y="14573"/>
                    <a:pt x="10858" y="13219"/>
                  </a:cubicBezTo>
                  <a:cubicBezTo>
                    <a:pt x="11341" y="12761"/>
                    <a:pt x="11790" y="12317"/>
                    <a:pt x="12196" y="11896"/>
                  </a:cubicBezTo>
                  <a:cubicBezTo>
                    <a:pt x="14993" y="9288"/>
                    <a:pt x="18218" y="4217"/>
                    <a:pt x="18353" y="1123"/>
                  </a:cubicBezTo>
                  <a:cubicBezTo>
                    <a:pt x="18353" y="1101"/>
                    <a:pt x="18353" y="1078"/>
                    <a:pt x="18353" y="1055"/>
                  </a:cubicBezTo>
                  <a:cubicBezTo>
                    <a:pt x="18353" y="789"/>
                    <a:pt x="18284" y="515"/>
                    <a:pt x="18160" y="309"/>
                  </a:cubicBezTo>
                  <a:cubicBezTo>
                    <a:pt x="18030" y="94"/>
                    <a:pt x="17857" y="-16"/>
                    <a:pt x="17669" y="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218;p27"/>
            <p:cNvSpPr/>
            <p:nvPr/>
          </p:nvSpPr>
          <p:spPr>
            <a:xfrm>
              <a:off x="3173763" y="5172336"/>
              <a:ext cx="148554" cy="45576"/>
            </a:xfrm>
            <a:custGeom>
              <a:rect b="b" l="l" r="r" t="t"/>
              <a:pathLst>
                <a:path extrusionOk="0" h="21600" w="21600">
                  <a:moveTo>
                    <a:pt x="21500" y="74"/>
                  </a:moveTo>
                  <a:lnTo>
                    <a:pt x="802" y="14588"/>
                  </a:lnTo>
                  <a:lnTo>
                    <a:pt x="0" y="21600"/>
                  </a:lnTo>
                  <a:lnTo>
                    <a:pt x="21564" y="4501"/>
                  </a:lnTo>
                  <a:lnTo>
                    <a:pt x="21600" y="4472"/>
                  </a:lnTo>
                  <a:lnTo>
                    <a:pt x="21600" y="0"/>
                  </a:lnTo>
                  <a:lnTo>
                    <a:pt x="21500" y="74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9" name="Google Shape;219;p27"/>
          <p:cNvSpPr txBox="1"/>
          <p:nvPr>
            <p:ph type="title"/>
          </p:nvPr>
        </p:nvSpPr>
        <p:spPr>
          <a:xfrm>
            <a:off x="416504" y="2995550"/>
            <a:ext cx="1992300" cy="2851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220" name="Google Shape;220;p27"/>
          <p:cNvSpPr txBox="1"/>
          <p:nvPr>
            <p:ph idx="1" type="subTitle"/>
          </p:nvPr>
        </p:nvSpPr>
        <p:spPr>
          <a:xfrm>
            <a:off x="3324782" y="2858475"/>
            <a:ext cx="2634000" cy="230700"/>
          </a:xfrm>
          <a:prstGeom prst="rect">
            <a:avLst/>
          </a:prstGeom>
        </p:spPr>
        <p:txBody>
          <a:bodyPr anchorCtr="0" anchor="t" bIns="0" lIns="374900" spcFirstLastPara="1" rIns="36575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21" name="Google Shape;221;p27"/>
          <p:cNvSpPr txBox="1"/>
          <p:nvPr>
            <p:ph idx="2" type="subTitle"/>
          </p:nvPr>
        </p:nvSpPr>
        <p:spPr>
          <a:xfrm>
            <a:off x="3324782" y="3089175"/>
            <a:ext cx="2634000" cy="712500"/>
          </a:xfrm>
          <a:prstGeom prst="rect">
            <a:avLst/>
          </a:prstGeom>
        </p:spPr>
        <p:txBody>
          <a:bodyPr anchorCtr="0" anchor="t" bIns="0" lIns="365750" spcFirstLastPara="1" rIns="36575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>
                <a:solidFill>
                  <a:schemeClr val="accent1"/>
                </a:solidFill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22" name="Google Shape;222;p27"/>
          <p:cNvSpPr txBox="1"/>
          <p:nvPr>
            <p:ph idx="3" type="subTitle"/>
          </p:nvPr>
        </p:nvSpPr>
        <p:spPr>
          <a:xfrm>
            <a:off x="3324782" y="3813588"/>
            <a:ext cx="2634000" cy="230700"/>
          </a:xfrm>
          <a:prstGeom prst="rect">
            <a:avLst/>
          </a:prstGeom>
        </p:spPr>
        <p:txBody>
          <a:bodyPr anchorCtr="0" anchor="t" bIns="0" lIns="384025" spcFirstLastPara="1" rIns="36575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23" name="Google Shape;223;p27"/>
          <p:cNvSpPr txBox="1"/>
          <p:nvPr>
            <p:ph idx="4" type="subTitle"/>
          </p:nvPr>
        </p:nvSpPr>
        <p:spPr>
          <a:xfrm>
            <a:off x="6233134" y="2858475"/>
            <a:ext cx="2634000" cy="230700"/>
          </a:xfrm>
          <a:prstGeom prst="rect">
            <a:avLst/>
          </a:prstGeom>
        </p:spPr>
        <p:txBody>
          <a:bodyPr anchorCtr="0" anchor="t" bIns="0" lIns="374900" spcFirstLastPara="1" rIns="36575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24" name="Google Shape;224;p27"/>
          <p:cNvSpPr txBox="1"/>
          <p:nvPr>
            <p:ph idx="5" type="subTitle"/>
          </p:nvPr>
        </p:nvSpPr>
        <p:spPr>
          <a:xfrm>
            <a:off x="6233134" y="3089175"/>
            <a:ext cx="2634000" cy="712500"/>
          </a:xfrm>
          <a:prstGeom prst="rect">
            <a:avLst/>
          </a:prstGeom>
        </p:spPr>
        <p:txBody>
          <a:bodyPr anchorCtr="0" anchor="t" bIns="0" lIns="365750" spcFirstLastPara="1" rIns="36575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>
                <a:solidFill>
                  <a:schemeClr val="accent1"/>
                </a:solidFill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25" name="Google Shape;225;p27"/>
          <p:cNvSpPr txBox="1"/>
          <p:nvPr>
            <p:ph idx="6" type="subTitle"/>
          </p:nvPr>
        </p:nvSpPr>
        <p:spPr>
          <a:xfrm>
            <a:off x="6233134" y="3813588"/>
            <a:ext cx="2634000" cy="230700"/>
          </a:xfrm>
          <a:prstGeom prst="rect">
            <a:avLst/>
          </a:prstGeom>
        </p:spPr>
        <p:txBody>
          <a:bodyPr anchorCtr="0" anchor="t" bIns="0" lIns="384025" spcFirstLastPara="1" rIns="36575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26" name="Google Shape;226;p27"/>
          <p:cNvSpPr txBox="1"/>
          <p:nvPr>
            <p:ph idx="7" type="subTitle"/>
          </p:nvPr>
        </p:nvSpPr>
        <p:spPr>
          <a:xfrm>
            <a:off x="9141487" y="2858475"/>
            <a:ext cx="2634000" cy="230700"/>
          </a:xfrm>
          <a:prstGeom prst="rect">
            <a:avLst/>
          </a:prstGeom>
        </p:spPr>
        <p:txBody>
          <a:bodyPr anchorCtr="0" anchor="t" bIns="0" lIns="374900" spcFirstLastPara="1" rIns="36575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27" name="Google Shape;227;p27"/>
          <p:cNvSpPr txBox="1"/>
          <p:nvPr>
            <p:ph idx="8" type="subTitle"/>
          </p:nvPr>
        </p:nvSpPr>
        <p:spPr>
          <a:xfrm>
            <a:off x="9141487" y="3089175"/>
            <a:ext cx="2634000" cy="712500"/>
          </a:xfrm>
          <a:prstGeom prst="rect">
            <a:avLst/>
          </a:prstGeom>
        </p:spPr>
        <p:txBody>
          <a:bodyPr anchorCtr="0" anchor="t" bIns="0" lIns="365750" spcFirstLastPara="1" rIns="36575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>
                <a:solidFill>
                  <a:schemeClr val="accent1"/>
                </a:solidFill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28" name="Google Shape;228;p27"/>
          <p:cNvSpPr txBox="1"/>
          <p:nvPr>
            <p:ph idx="9" type="subTitle"/>
          </p:nvPr>
        </p:nvSpPr>
        <p:spPr>
          <a:xfrm>
            <a:off x="9141487" y="3813588"/>
            <a:ext cx="2634000" cy="230700"/>
          </a:xfrm>
          <a:prstGeom prst="rect">
            <a:avLst/>
          </a:prstGeom>
        </p:spPr>
        <p:txBody>
          <a:bodyPr anchorCtr="0" anchor="t" bIns="0" lIns="384025" spcFirstLastPara="1" rIns="36575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9pPr>
          </a:lstStyle>
          <a:p/>
        </p:txBody>
      </p:sp>
      <p:grpSp>
        <p:nvGrpSpPr>
          <p:cNvPr id="229" name="Google Shape;229;p27"/>
          <p:cNvGrpSpPr/>
          <p:nvPr/>
        </p:nvGrpSpPr>
        <p:grpSpPr>
          <a:xfrm rot="10800000">
            <a:off x="3036750" y="1599587"/>
            <a:ext cx="341100" cy="3658815"/>
            <a:chOff x="4711177" y="1648049"/>
            <a:chExt cx="341100" cy="3658815"/>
          </a:xfrm>
        </p:grpSpPr>
        <p:grpSp>
          <p:nvGrpSpPr>
            <p:cNvPr id="230" name="Google Shape;230;p27"/>
            <p:cNvGrpSpPr/>
            <p:nvPr/>
          </p:nvGrpSpPr>
          <p:grpSpPr>
            <a:xfrm>
              <a:off x="4712819" y="1648049"/>
              <a:ext cx="322839" cy="3658815"/>
              <a:chOff x="5782875" y="1520825"/>
              <a:chExt cx="495000" cy="4036200"/>
            </a:xfrm>
          </p:grpSpPr>
          <p:sp>
            <p:nvSpPr>
              <p:cNvPr id="231" name="Google Shape;231;p27"/>
              <p:cNvSpPr/>
              <p:nvPr/>
            </p:nvSpPr>
            <p:spPr>
              <a:xfrm>
                <a:off x="5782875" y="1520825"/>
                <a:ext cx="495000" cy="2018100"/>
              </a:xfrm>
              <a:prstGeom prst="rect">
                <a:avLst/>
              </a:prstGeom>
              <a:gradFill>
                <a:gsLst>
                  <a:gs pos="0">
                    <a:srgbClr val="BFBFBF">
                      <a:alpha val="0"/>
                    </a:srgbClr>
                  </a:gs>
                  <a:gs pos="52000">
                    <a:srgbClr val="BFBFBF">
                      <a:alpha val="0"/>
                    </a:srgbClr>
                  </a:gs>
                  <a:gs pos="100000">
                    <a:srgbClr val="BEBEBE"/>
                  </a:gs>
                </a:gsLst>
                <a:lin ang="599887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27"/>
              <p:cNvSpPr/>
              <p:nvPr/>
            </p:nvSpPr>
            <p:spPr>
              <a:xfrm flipH="1" rot="10800000">
                <a:off x="5782875" y="3538925"/>
                <a:ext cx="495000" cy="2018100"/>
              </a:xfrm>
              <a:prstGeom prst="rect">
                <a:avLst/>
              </a:prstGeom>
              <a:gradFill>
                <a:gsLst>
                  <a:gs pos="0">
                    <a:srgbClr val="BFBFBF">
                      <a:alpha val="0"/>
                    </a:srgbClr>
                  </a:gs>
                  <a:gs pos="52000">
                    <a:srgbClr val="BFBFBF">
                      <a:alpha val="0"/>
                    </a:srgbClr>
                  </a:gs>
                  <a:gs pos="100000">
                    <a:srgbClr val="BEBEBE"/>
                  </a:gs>
                </a:gsLst>
                <a:lin ang="599887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33" name="Google Shape;233;p27"/>
            <p:cNvSpPr/>
            <p:nvPr/>
          </p:nvSpPr>
          <p:spPr>
            <a:xfrm rot="5400000">
              <a:off x="3062377" y="3306900"/>
              <a:ext cx="3638700" cy="341100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</a:srgbClr>
                </a:gs>
                <a:gs pos="100000">
                  <a:srgbClr val="FFFFFF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extLst>
    <p:ext uri="{DCECCB84-F9BA-43D5-87BE-67443E8EF086}">
      <p15:sldGuideLst>
        <p15:guide id="1" pos="1922">
          <p15:clr>
            <a:schemeClr val="accent3"/>
          </p15:clr>
        </p15:guide>
        <p15:guide id="2" pos="2094">
          <p15:clr>
            <a:schemeClr val="accent3"/>
          </p15:clr>
        </p15:guide>
        <p15:guide id="3" pos="3754">
          <p15:clr>
            <a:schemeClr val="accent3"/>
          </p15:clr>
        </p15:guide>
        <p15:guide id="4" pos="3926">
          <p15:clr>
            <a:schemeClr val="accent3"/>
          </p15:clr>
        </p15:guide>
        <p15:guide id="5" pos="5586">
          <p15:clr>
            <a:schemeClr val="accent3"/>
          </p15:clr>
        </p15:guide>
        <p15:guide id="6" pos="5758">
          <p15:clr>
            <a:schemeClr val="accent3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 AGENDA (6 items)">
  <p:cSld name="Custom Layout_2_1_1_1_1_1">
    <p:bg>
      <p:bgPr>
        <a:solidFill>
          <a:schemeClr val="lt1"/>
        </a:solidFill>
      </p:bgPr>
    </p:bg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8"/>
          <p:cNvSpPr txBox="1"/>
          <p:nvPr/>
        </p:nvSpPr>
        <p:spPr>
          <a:xfrm>
            <a:off x="11074938" y="6206897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900">
                <a:solidFill>
                  <a:schemeClr val="dk1"/>
                </a:solidFill>
              </a:rPr>
              <a:t>‹#›</a:t>
            </a:fld>
            <a:endParaRPr sz="900">
              <a:solidFill>
                <a:schemeClr val="dk1"/>
              </a:solidFill>
            </a:endParaRPr>
          </a:p>
        </p:txBody>
      </p:sp>
      <p:sp>
        <p:nvSpPr>
          <p:cNvPr id="236" name="Google Shape;236;p28"/>
          <p:cNvSpPr txBox="1"/>
          <p:nvPr/>
        </p:nvSpPr>
        <p:spPr>
          <a:xfrm>
            <a:off x="1752780" y="6357487"/>
            <a:ext cx="27591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>
                <a:solidFill>
                  <a:schemeClr val="dk1"/>
                </a:solidFill>
              </a:rPr>
              <a:t>|   C</a:t>
            </a: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onfidential</a:t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37" name="Google Shape;237;p28"/>
          <p:cNvGrpSpPr/>
          <p:nvPr/>
        </p:nvGrpSpPr>
        <p:grpSpPr>
          <a:xfrm>
            <a:off x="491096" y="6406052"/>
            <a:ext cx="1154563" cy="146791"/>
            <a:chOff x="3146659" y="5142869"/>
            <a:chExt cx="1162702" cy="147796"/>
          </a:xfrm>
        </p:grpSpPr>
        <p:sp>
          <p:nvSpPr>
            <p:cNvPr id="238" name="Google Shape;238;p28"/>
            <p:cNvSpPr/>
            <p:nvPr/>
          </p:nvSpPr>
          <p:spPr>
            <a:xfrm>
              <a:off x="3925681" y="5167918"/>
              <a:ext cx="17118" cy="17010"/>
            </a:xfrm>
            <a:custGeom>
              <a:rect b="b" l="l" r="r" t="t"/>
              <a:pathLst>
                <a:path extrusionOk="0" h="21600" w="21600">
                  <a:moveTo>
                    <a:pt x="10840" y="0"/>
                  </a:moveTo>
                  <a:cubicBezTo>
                    <a:pt x="16695" y="0"/>
                    <a:pt x="21600" y="4654"/>
                    <a:pt x="21600" y="10740"/>
                  </a:cubicBezTo>
                  <a:cubicBezTo>
                    <a:pt x="21600" y="16827"/>
                    <a:pt x="16695" y="21600"/>
                    <a:pt x="10840" y="21600"/>
                  </a:cubicBezTo>
                  <a:cubicBezTo>
                    <a:pt x="4985" y="21600"/>
                    <a:pt x="0" y="16946"/>
                    <a:pt x="0" y="10740"/>
                  </a:cubicBezTo>
                  <a:cubicBezTo>
                    <a:pt x="0" y="4535"/>
                    <a:pt x="4945" y="0"/>
                    <a:pt x="10840" y="0"/>
                  </a:cubicBezTo>
                  <a:close/>
                  <a:moveTo>
                    <a:pt x="10840" y="20009"/>
                  </a:moveTo>
                  <a:cubicBezTo>
                    <a:pt x="15824" y="20009"/>
                    <a:pt x="19662" y="16031"/>
                    <a:pt x="19662" y="10740"/>
                  </a:cubicBezTo>
                  <a:cubicBezTo>
                    <a:pt x="19662" y="5450"/>
                    <a:pt x="15824" y="1591"/>
                    <a:pt x="10840" y="1591"/>
                  </a:cubicBezTo>
                  <a:cubicBezTo>
                    <a:pt x="5855" y="1591"/>
                    <a:pt x="1978" y="5569"/>
                    <a:pt x="1978" y="10740"/>
                  </a:cubicBezTo>
                  <a:cubicBezTo>
                    <a:pt x="1978" y="15912"/>
                    <a:pt x="5815" y="20009"/>
                    <a:pt x="10840" y="20009"/>
                  </a:cubicBezTo>
                  <a:close/>
                  <a:moveTo>
                    <a:pt x="6646" y="4455"/>
                  </a:moveTo>
                  <a:lnTo>
                    <a:pt x="11512" y="4455"/>
                  </a:lnTo>
                  <a:cubicBezTo>
                    <a:pt x="14479" y="4455"/>
                    <a:pt x="15903" y="5649"/>
                    <a:pt x="15903" y="8075"/>
                  </a:cubicBezTo>
                  <a:cubicBezTo>
                    <a:pt x="15903" y="10343"/>
                    <a:pt x="14479" y="11297"/>
                    <a:pt x="12580" y="11496"/>
                  </a:cubicBezTo>
                  <a:lnTo>
                    <a:pt x="16180" y="17065"/>
                  </a:lnTo>
                  <a:lnTo>
                    <a:pt x="14084" y="17065"/>
                  </a:lnTo>
                  <a:lnTo>
                    <a:pt x="10681" y="11655"/>
                  </a:lnTo>
                  <a:lnTo>
                    <a:pt x="8624" y="11655"/>
                  </a:lnTo>
                  <a:lnTo>
                    <a:pt x="8624" y="17065"/>
                  </a:lnTo>
                  <a:lnTo>
                    <a:pt x="6686" y="17065"/>
                  </a:lnTo>
                  <a:lnTo>
                    <a:pt x="6686" y="4455"/>
                  </a:lnTo>
                  <a:lnTo>
                    <a:pt x="6646" y="4455"/>
                  </a:lnTo>
                  <a:close/>
                  <a:moveTo>
                    <a:pt x="8585" y="10064"/>
                  </a:moveTo>
                  <a:lnTo>
                    <a:pt x="10642" y="10064"/>
                  </a:lnTo>
                  <a:cubicBezTo>
                    <a:pt x="12343" y="10064"/>
                    <a:pt x="13965" y="9985"/>
                    <a:pt x="13965" y="7996"/>
                  </a:cubicBezTo>
                  <a:cubicBezTo>
                    <a:pt x="13965" y="6325"/>
                    <a:pt x="12541" y="6046"/>
                    <a:pt x="11196" y="6046"/>
                  </a:cubicBezTo>
                  <a:lnTo>
                    <a:pt x="8624" y="6046"/>
                  </a:lnTo>
                  <a:lnTo>
                    <a:pt x="8585" y="10064"/>
                  </a:lnTo>
                  <a:lnTo>
                    <a:pt x="8585" y="1006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39;p28"/>
            <p:cNvSpPr/>
            <p:nvPr/>
          </p:nvSpPr>
          <p:spPr>
            <a:xfrm>
              <a:off x="3992798" y="5167918"/>
              <a:ext cx="69768" cy="81864"/>
            </a:xfrm>
            <a:custGeom>
              <a:rect b="b" l="l" r="r" t="t"/>
              <a:pathLst>
                <a:path extrusionOk="0" h="21600" w="21600">
                  <a:moveTo>
                    <a:pt x="0" y="0"/>
                  </a:moveTo>
                  <a:lnTo>
                    <a:pt x="9040" y="0"/>
                  </a:lnTo>
                  <a:cubicBezTo>
                    <a:pt x="16974" y="0"/>
                    <a:pt x="21600" y="4126"/>
                    <a:pt x="21600" y="10800"/>
                  </a:cubicBezTo>
                  <a:cubicBezTo>
                    <a:pt x="21600" y="17474"/>
                    <a:pt x="16974" y="21600"/>
                    <a:pt x="9040" y="21600"/>
                  </a:cubicBezTo>
                  <a:lnTo>
                    <a:pt x="0" y="21600"/>
                  </a:lnTo>
                  <a:lnTo>
                    <a:pt x="0" y="0"/>
                  </a:lnTo>
                  <a:lnTo>
                    <a:pt x="0" y="0"/>
                  </a:lnTo>
                  <a:close/>
                  <a:moveTo>
                    <a:pt x="9001" y="18755"/>
                  </a:moveTo>
                  <a:cubicBezTo>
                    <a:pt x="14588" y="18755"/>
                    <a:pt x="17614" y="15844"/>
                    <a:pt x="17614" y="10800"/>
                  </a:cubicBezTo>
                  <a:cubicBezTo>
                    <a:pt x="17614" y="5756"/>
                    <a:pt x="14588" y="2853"/>
                    <a:pt x="9001" y="2853"/>
                  </a:cubicBezTo>
                  <a:lnTo>
                    <a:pt x="3802" y="2853"/>
                  </a:lnTo>
                  <a:lnTo>
                    <a:pt x="3802" y="18755"/>
                  </a:lnTo>
                  <a:lnTo>
                    <a:pt x="9001" y="1875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0;p28"/>
            <p:cNvSpPr/>
            <p:nvPr/>
          </p:nvSpPr>
          <p:spPr>
            <a:xfrm>
              <a:off x="4071446" y="5168607"/>
              <a:ext cx="14040" cy="81162"/>
            </a:xfrm>
            <a:custGeom>
              <a:rect b="b" l="l" r="r" t="t"/>
              <a:pathLst>
                <a:path extrusionOk="0" h="21600" w="21600">
                  <a:moveTo>
                    <a:pt x="0" y="1867"/>
                  </a:moveTo>
                  <a:cubicBezTo>
                    <a:pt x="0" y="859"/>
                    <a:pt x="4773" y="0"/>
                    <a:pt x="10800" y="0"/>
                  </a:cubicBezTo>
                  <a:cubicBezTo>
                    <a:pt x="16827" y="0"/>
                    <a:pt x="21600" y="825"/>
                    <a:pt x="21600" y="1867"/>
                  </a:cubicBezTo>
                  <a:cubicBezTo>
                    <a:pt x="21600" y="2909"/>
                    <a:pt x="16827" y="3735"/>
                    <a:pt x="10800" y="3735"/>
                  </a:cubicBezTo>
                  <a:cubicBezTo>
                    <a:pt x="4773" y="3735"/>
                    <a:pt x="0" y="2909"/>
                    <a:pt x="0" y="1867"/>
                  </a:cubicBezTo>
                  <a:close/>
                  <a:moveTo>
                    <a:pt x="1929" y="5811"/>
                  </a:moveTo>
                  <a:lnTo>
                    <a:pt x="19623" y="5811"/>
                  </a:lnTo>
                  <a:lnTo>
                    <a:pt x="19623" y="21600"/>
                  </a:lnTo>
                  <a:lnTo>
                    <a:pt x="1929" y="21600"/>
                  </a:lnTo>
                  <a:cubicBezTo>
                    <a:pt x="1929" y="21600"/>
                    <a:pt x="1929" y="5811"/>
                    <a:pt x="1929" y="581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1;p28"/>
            <p:cNvSpPr/>
            <p:nvPr/>
          </p:nvSpPr>
          <p:spPr>
            <a:xfrm>
              <a:off x="4094320" y="5189099"/>
              <a:ext cx="57834" cy="84618"/>
            </a:xfrm>
            <a:custGeom>
              <a:rect b="b" l="l" r="r" t="t"/>
              <a:pathLst>
                <a:path extrusionOk="0" h="21600" w="21600">
                  <a:moveTo>
                    <a:pt x="1252" y="16546"/>
                  </a:moveTo>
                  <a:lnTo>
                    <a:pt x="5546" y="16546"/>
                  </a:lnTo>
                  <a:cubicBezTo>
                    <a:pt x="5886" y="18337"/>
                    <a:pt x="7828" y="19217"/>
                    <a:pt x="11081" y="19217"/>
                  </a:cubicBezTo>
                  <a:cubicBezTo>
                    <a:pt x="15118" y="19217"/>
                    <a:pt x="17306" y="17777"/>
                    <a:pt x="17306" y="14994"/>
                  </a:cubicBezTo>
                  <a:lnTo>
                    <a:pt x="17306" y="13323"/>
                  </a:lnTo>
                  <a:cubicBezTo>
                    <a:pt x="15714" y="14819"/>
                    <a:pt x="13316" y="15674"/>
                    <a:pt x="10180" y="15674"/>
                  </a:cubicBezTo>
                  <a:cubicBezTo>
                    <a:pt x="4037" y="15674"/>
                    <a:pt x="0" y="12563"/>
                    <a:pt x="0" y="7837"/>
                  </a:cubicBezTo>
                  <a:cubicBezTo>
                    <a:pt x="0" y="3111"/>
                    <a:pt x="3990" y="0"/>
                    <a:pt x="10133" y="0"/>
                  </a:cubicBezTo>
                  <a:cubicBezTo>
                    <a:pt x="13398" y="0"/>
                    <a:pt x="15890" y="936"/>
                    <a:pt x="17481" y="2495"/>
                  </a:cubicBezTo>
                  <a:lnTo>
                    <a:pt x="17481" y="352"/>
                  </a:lnTo>
                  <a:lnTo>
                    <a:pt x="21600" y="352"/>
                  </a:lnTo>
                  <a:lnTo>
                    <a:pt x="21600" y="14938"/>
                  </a:lnTo>
                  <a:cubicBezTo>
                    <a:pt x="21600" y="18897"/>
                    <a:pt x="18125" y="21600"/>
                    <a:pt x="11034" y="21600"/>
                  </a:cubicBezTo>
                  <a:cubicBezTo>
                    <a:pt x="5020" y="21600"/>
                    <a:pt x="1673" y="19577"/>
                    <a:pt x="1240" y="16554"/>
                  </a:cubicBezTo>
                  <a:lnTo>
                    <a:pt x="1252" y="16546"/>
                  </a:lnTo>
                  <a:close/>
                  <a:moveTo>
                    <a:pt x="17434" y="7829"/>
                  </a:moveTo>
                  <a:cubicBezTo>
                    <a:pt x="17434" y="4454"/>
                    <a:pt x="14895" y="2519"/>
                    <a:pt x="10952" y="2519"/>
                  </a:cubicBezTo>
                  <a:cubicBezTo>
                    <a:pt x="7009" y="2519"/>
                    <a:pt x="4470" y="4574"/>
                    <a:pt x="4470" y="7829"/>
                  </a:cubicBezTo>
                  <a:cubicBezTo>
                    <a:pt x="4470" y="11084"/>
                    <a:pt x="7009" y="13139"/>
                    <a:pt x="10952" y="13139"/>
                  </a:cubicBezTo>
                  <a:cubicBezTo>
                    <a:pt x="14895" y="13139"/>
                    <a:pt x="17434" y="11204"/>
                    <a:pt x="17434" y="782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242;p28"/>
            <p:cNvSpPr/>
            <p:nvPr/>
          </p:nvSpPr>
          <p:spPr>
            <a:xfrm>
              <a:off x="4163913" y="5168607"/>
              <a:ext cx="14040" cy="81162"/>
            </a:xfrm>
            <a:custGeom>
              <a:rect b="b" l="l" r="r" t="t"/>
              <a:pathLst>
                <a:path extrusionOk="0" h="21600" w="21600">
                  <a:moveTo>
                    <a:pt x="0" y="1867"/>
                  </a:moveTo>
                  <a:cubicBezTo>
                    <a:pt x="0" y="859"/>
                    <a:pt x="4773" y="0"/>
                    <a:pt x="10800" y="0"/>
                  </a:cubicBezTo>
                  <a:cubicBezTo>
                    <a:pt x="16827" y="0"/>
                    <a:pt x="21600" y="825"/>
                    <a:pt x="21600" y="1867"/>
                  </a:cubicBezTo>
                  <a:cubicBezTo>
                    <a:pt x="21600" y="2909"/>
                    <a:pt x="16827" y="3735"/>
                    <a:pt x="10800" y="3735"/>
                  </a:cubicBezTo>
                  <a:cubicBezTo>
                    <a:pt x="4773" y="3735"/>
                    <a:pt x="0" y="2909"/>
                    <a:pt x="0" y="1867"/>
                  </a:cubicBezTo>
                  <a:close/>
                  <a:moveTo>
                    <a:pt x="1929" y="5811"/>
                  </a:moveTo>
                  <a:lnTo>
                    <a:pt x="19623" y="5811"/>
                  </a:lnTo>
                  <a:lnTo>
                    <a:pt x="19623" y="21600"/>
                  </a:lnTo>
                  <a:lnTo>
                    <a:pt x="1929" y="21600"/>
                  </a:lnTo>
                  <a:cubicBezTo>
                    <a:pt x="1929" y="21600"/>
                    <a:pt x="1929" y="5811"/>
                    <a:pt x="1929" y="581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43;p28"/>
            <p:cNvSpPr/>
            <p:nvPr/>
          </p:nvSpPr>
          <p:spPr>
            <a:xfrm>
              <a:off x="4184718" y="5173432"/>
              <a:ext cx="33048" cy="76734"/>
            </a:xfrm>
            <a:custGeom>
              <a:rect b="b" l="l" r="r" t="t"/>
              <a:pathLst>
                <a:path extrusionOk="0" h="21600" w="21600">
                  <a:moveTo>
                    <a:pt x="6250" y="17772"/>
                  </a:moveTo>
                  <a:lnTo>
                    <a:pt x="6250" y="7444"/>
                  </a:lnTo>
                  <a:lnTo>
                    <a:pt x="0" y="7444"/>
                  </a:lnTo>
                  <a:lnTo>
                    <a:pt x="0" y="4789"/>
                  </a:lnTo>
                  <a:lnTo>
                    <a:pt x="6250" y="4789"/>
                  </a:lnTo>
                  <a:lnTo>
                    <a:pt x="6250" y="0"/>
                  </a:lnTo>
                  <a:lnTo>
                    <a:pt x="13772" y="0"/>
                  </a:lnTo>
                  <a:lnTo>
                    <a:pt x="13772" y="4789"/>
                  </a:lnTo>
                  <a:lnTo>
                    <a:pt x="21600" y="4789"/>
                  </a:lnTo>
                  <a:lnTo>
                    <a:pt x="21600" y="7444"/>
                  </a:lnTo>
                  <a:lnTo>
                    <a:pt x="13772" y="7444"/>
                  </a:lnTo>
                  <a:lnTo>
                    <a:pt x="13772" y="17481"/>
                  </a:lnTo>
                  <a:cubicBezTo>
                    <a:pt x="13772" y="18451"/>
                    <a:pt x="14899" y="18910"/>
                    <a:pt x="18219" y="18910"/>
                  </a:cubicBezTo>
                  <a:lnTo>
                    <a:pt x="21600" y="18910"/>
                  </a:lnTo>
                  <a:lnTo>
                    <a:pt x="21600" y="21503"/>
                  </a:lnTo>
                  <a:cubicBezTo>
                    <a:pt x="19940" y="21565"/>
                    <a:pt x="18362" y="21600"/>
                    <a:pt x="17009" y="21600"/>
                  </a:cubicBezTo>
                  <a:cubicBezTo>
                    <a:pt x="10021" y="21600"/>
                    <a:pt x="6250" y="20568"/>
                    <a:pt x="6250" y="17772"/>
                  </a:cubicBezTo>
                  <a:lnTo>
                    <a:pt x="6250" y="1777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244;p28"/>
            <p:cNvSpPr/>
            <p:nvPr/>
          </p:nvSpPr>
          <p:spPr>
            <a:xfrm>
              <a:off x="4223134" y="5189068"/>
              <a:ext cx="57672" cy="62100"/>
            </a:xfrm>
            <a:custGeom>
              <a:rect b="b" l="l" r="r" t="t"/>
              <a:pathLst>
                <a:path extrusionOk="0" h="21600" w="21600">
                  <a:moveTo>
                    <a:pt x="15159" y="18320"/>
                  </a:moveTo>
                  <a:cubicBezTo>
                    <a:pt x="13657" y="20477"/>
                    <a:pt x="11158" y="21600"/>
                    <a:pt x="7920" y="21600"/>
                  </a:cubicBezTo>
                  <a:cubicBezTo>
                    <a:pt x="3144" y="21600"/>
                    <a:pt x="0" y="19442"/>
                    <a:pt x="0" y="15475"/>
                  </a:cubicBezTo>
                  <a:cubicBezTo>
                    <a:pt x="0" y="12151"/>
                    <a:pt x="2147" y="9634"/>
                    <a:pt x="8354" y="9078"/>
                  </a:cubicBezTo>
                  <a:lnTo>
                    <a:pt x="11627" y="8762"/>
                  </a:lnTo>
                  <a:cubicBezTo>
                    <a:pt x="13774" y="8522"/>
                    <a:pt x="14948" y="7847"/>
                    <a:pt x="14948" y="6168"/>
                  </a:cubicBezTo>
                  <a:cubicBezTo>
                    <a:pt x="14948" y="4250"/>
                    <a:pt x="13868" y="3204"/>
                    <a:pt x="10383" y="3204"/>
                  </a:cubicBezTo>
                  <a:cubicBezTo>
                    <a:pt x="6899" y="3204"/>
                    <a:pt x="5432" y="4119"/>
                    <a:pt x="5221" y="6920"/>
                  </a:cubicBezTo>
                  <a:lnTo>
                    <a:pt x="962" y="6920"/>
                  </a:lnTo>
                  <a:cubicBezTo>
                    <a:pt x="1220" y="2757"/>
                    <a:pt x="3719" y="0"/>
                    <a:pt x="10395" y="0"/>
                  </a:cubicBezTo>
                  <a:cubicBezTo>
                    <a:pt x="17071" y="0"/>
                    <a:pt x="19183" y="2485"/>
                    <a:pt x="19183" y="6081"/>
                  </a:cubicBezTo>
                  <a:lnTo>
                    <a:pt x="19183" y="17001"/>
                  </a:lnTo>
                  <a:cubicBezTo>
                    <a:pt x="19183" y="17644"/>
                    <a:pt x="19523" y="18036"/>
                    <a:pt x="20392" y="18036"/>
                  </a:cubicBezTo>
                  <a:lnTo>
                    <a:pt x="21600" y="18036"/>
                  </a:lnTo>
                  <a:lnTo>
                    <a:pt x="21600" y="21120"/>
                  </a:lnTo>
                  <a:cubicBezTo>
                    <a:pt x="20955" y="21197"/>
                    <a:pt x="20180" y="21240"/>
                    <a:pt x="19488" y="21240"/>
                  </a:cubicBezTo>
                  <a:cubicBezTo>
                    <a:pt x="16731" y="21240"/>
                    <a:pt x="15487" y="20325"/>
                    <a:pt x="15182" y="18320"/>
                  </a:cubicBezTo>
                  <a:lnTo>
                    <a:pt x="15159" y="18320"/>
                  </a:lnTo>
                  <a:close/>
                  <a:moveTo>
                    <a:pt x="8577" y="18483"/>
                  </a:moveTo>
                  <a:cubicBezTo>
                    <a:pt x="11721" y="18483"/>
                    <a:pt x="14948" y="16848"/>
                    <a:pt x="14948" y="12969"/>
                  </a:cubicBezTo>
                  <a:lnTo>
                    <a:pt x="14948" y="10811"/>
                  </a:lnTo>
                  <a:cubicBezTo>
                    <a:pt x="14302" y="11290"/>
                    <a:pt x="13399" y="11530"/>
                    <a:pt x="12190" y="11650"/>
                  </a:cubicBezTo>
                  <a:lnTo>
                    <a:pt x="9093" y="11966"/>
                  </a:lnTo>
                  <a:cubicBezTo>
                    <a:pt x="5514" y="12369"/>
                    <a:pt x="4447" y="13525"/>
                    <a:pt x="4447" y="15366"/>
                  </a:cubicBezTo>
                  <a:cubicBezTo>
                    <a:pt x="4447" y="17208"/>
                    <a:pt x="5784" y="18483"/>
                    <a:pt x="8577" y="18483"/>
                  </a:cubicBezTo>
                  <a:lnTo>
                    <a:pt x="8577" y="1848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245;p28"/>
            <p:cNvSpPr/>
            <p:nvPr/>
          </p:nvSpPr>
          <p:spPr>
            <a:xfrm>
              <a:off x="4287869" y="5167918"/>
              <a:ext cx="21492" cy="82242"/>
            </a:xfrm>
            <a:custGeom>
              <a:rect b="b" l="l" r="r" t="t"/>
              <a:pathLst>
                <a:path extrusionOk="0" h="21600" w="21600">
                  <a:moveTo>
                    <a:pt x="0" y="18029"/>
                  </a:moveTo>
                  <a:lnTo>
                    <a:pt x="0" y="0"/>
                  </a:lnTo>
                  <a:lnTo>
                    <a:pt x="11556" y="0"/>
                  </a:lnTo>
                  <a:lnTo>
                    <a:pt x="11556" y="17757"/>
                  </a:lnTo>
                  <a:cubicBezTo>
                    <a:pt x="11556" y="18662"/>
                    <a:pt x="13067" y="19090"/>
                    <a:pt x="17318" y="19090"/>
                  </a:cubicBezTo>
                  <a:lnTo>
                    <a:pt x="21600" y="19090"/>
                  </a:lnTo>
                  <a:lnTo>
                    <a:pt x="21600" y="21509"/>
                  </a:lnTo>
                  <a:cubicBezTo>
                    <a:pt x="19301" y="21567"/>
                    <a:pt x="16971" y="21600"/>
                    <a:pt x="15145" y="21600"/>
                  </a:cubicBezTo>
                  <a:cubicBezTo>
                    <a:pt x="5321" y="21600"/>
                    <a:pt x="0" y="20637"/>
                    <a:pt x="0" y="18029"/>
                  </a:cubicBezTo>
                  <a:lnTo>
                    <a:pt x="0" y="1802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28"/>
            <p:cNvSpPr/>
            <p:nvPr/>
          </p:nvSpPr>
          <p:spPr>
            <a:xfrm>
              <a:off x="3550897" y="5167886"/>
              <a:ext cx="56754" cy="81864"/>
            </a:xfrm>
            <a:custGeom>
              <a:rect b="b" l="l" r="r" t="t"/>
              <a:pathLst>
                <a:path extrusionOk="0" h="21600" w="21600">
                  <a:moveTo>
                    <a:pt x="21600" y="4199"/>
                  </a:moveTo>
                  <a:lnTo>
                    <a:pt x="21600" y="0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17219"/>
                  </a:lnTo>
                  <a:lnTo>
                    <a:pt x="8755" y="17219"/>
                  </a:lnTo>
                  <a:lnTo>
                    <a:pt x="8755" y="12433"/>
                  </a:lnTo>
                  <a:lnTo>
                    <a:pt x="19441" y="12433"/>
                  </a:lnTo>
                  <a:lnTo>
                    <a:pt x="19441" y="8233"/>
                  </a:lnTo>
                  <a:lnTo>
                    <a:pt x="8755" y="8233"/>
                  </a:lnTo>
                  <a:lnTo>
                    <a:pt x="8755" y="4199"/>
                  </a:lnTo>
                  <a:lnTo>
                    <a:pt x="21600" y="4199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247;p28"/>
            <p:cNvSpPr/>
            <p:nvPr/>
          </p:nvSpPr>
          <p:spPr>
            <a:xfrm>
              <a:off x="3649035" y="5167886"/>
              <a:ext cx="58752" cy="81864"/>
            </a:xfrm>
            <a:custGeom>
              <a:rect b="b" l="l" r="r" t="t"/>
              <a:pathLst>
                <a:path extrusionOk="0" h="21600" w="21600">
                  <a:moveTo>
                    <a:pt x="21600" y="17335"/>
                  </a:moveTo>
                  <a:lnTo>
                    <a:pt x="8559" y="17335"/>
                  </a:lnTo>
                  <a:lnTo>
                    <a:pt x="8559" y="0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17335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248;p28"/>
            <p:cNvSpPr/>
            <p:nvPr/>
          </p:nvSpPr>
          <p:spPr>
            <a:xfrm>
              <a:off x="3846438" y="5165505"/>
              <a:ext cx="74898" cy="85968"/>
            </a:xfrm>
            <a:custGeom>
              <a:rect b="b" l="l" r="r" t="t"/>
              <a:pathLst>
                <a:path extrusionOk="0" h="21600" w="21600">
                  <a:moveTo>
                    <a:pt x="14054" y="8438"/>
                  </a:moveTo>
                  <a:cubicBezTo>
                    <a:pt x="9526" y="7549"/>
                    <a:pt x="7944" y="7447"/>
                    <a:pt x="7944" y="5880"/>
                  </a:cubicBezTo>
                  <a:cubicBezTo>
                    <a:pt x="7944" y="4424"/>
                    <a:pt x="10185" y="3967"/>
                    <a:pt x="11478" y="3967"/>
                  </a:cubicBezTo>
                  <a:cubicBezTo>
                    <a:pt x="13575" y="3967"/>
                    <a:pt x="16033" y="4392"/>
                    <a:pt x="18536" y="5518"/>
                  </a:cubicBezTo>
                  <a:lnTo>
                    <a:pt x="20362" y="1732"/>
                  </a:lnTo>
                  <a:cubicBezTo>
                    <a:pt x="17795" y="504"/>
                    <a:pt x="14487" y="0"/>
                    <a:pt x="11306" y="0"/>
                  </a:cubicBezTo>
                  <a:cubicBezTo>
                    <a:pt x="5061" y="0"/>
                    <a:pt x="868" y="2204"/>
                    <a:pt x="696" y="6510"/>
                  </a:cubicBezTo>
                  <a:cubicBezTo>
                    <a:pt x="515" y="10430"/>
                    <a:pt x="4175" y="11902"/>
                    <a:pt x="7546" y="12508"/>
                  </a:cubicBezTo>
                  <a:cubicBezTo>
                    <a:pt x="10791" y="13091"/>
                    <a:pt x="14081" y="13594"/>
                    <a:pt x="14153" y="15271"/>
                  </a:cubicBezTo>
                  <a:cubicBezTo>
                    <a:pt x="14216" y="16822"/>
                    <a:pt x="12617" y="17483"/>
                    <a:pt x="9598" y="17483"/>
                  </a:cubicBezTo>
                  <a:cubicBezTo>
                    <a:pt x="6805" y="17483"/>
                    <a:pt x="4203" y="16704"/>
                    <a:pt x="1545" y="15736"/>
                  </a:cubicBezTo>
                  <a:lnTo>
                    <a:pt x="0" y="19845"/>
                  </a:lnTo>
                  <a:cubicBezTo>
                    <a:pt x="3046" y="20978"/>
                    <a:pt x="6146" y="21600"/>
                    <a:pt x="9345" y="21600"/>
                  </a:cubicBezTo>
                  <a:cubicBezTo>
                    <a:pt x="13782" y="21600"/>
                    <a:pt x="17018" y="21002"/>
                    <a:pt x="19404" y="19050"/>
                  </a:cubicBezTo>
                  <a:cubicBezTo>
                    <a:pt x="21058" y="17711"/>
                    <a:pt x="21600" y="16098"/>
                    <a:pt x="21600" y="14555"/>
                  </a:cubicBezTo>
                  <a:cubicBezTo>
                    <a:pt x="21591" y="11296"/>
                    <a:pt x="19268" y="9462"/>
                    <a:pt x="14054" y="8438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249;p28"/>
            <p:cNvSpPr/>
            <p:nvPr/>
          </p:nvSpPr>
          <p:spPr>
            <a:xfrm>
              <a:off x="3446493" y="5167886"/>
              <a:ext cx="71388" cy="81864"/>
            </a:xfrm>
            <a:custGeom>
              <a:rect b="b" l="l" r="r" t="t"/>
              <a:pathLst>
                <a:path extrusionOk="0" h="21600" w="21600">
                  <a:moveTo>
                    <a:pt x="21600" y="4257"/>
                  </a:moveTo>
                  <a:lnTo>
                    <a:pt x="21600" y="0"/>
                  </a:lnTo>
                  <a:lnTo>
                    <a:pt x="0" y="0"/>
                  </a:lnTo>
                  <a:lnTo>
                    <a:pt x="0" y="4257"/>
                  </a:lnTo>
                  <a:lnTo>
                    <a:pt x="7298" y="4257"/>
                  </a:lnTo>
                  <a:lnTo>
                    <a:pt x="7298" y="21600"/>
                  </a:lnTo>
                  <a:lnTo>
                    <a:pt x="14293" y="21600"/>
                  </a:lnTo>
                  <a:lnTo>
                    <a:pt x="14293" y="4257"/>
                  </a:lnTo>
                  <a:lnTo>
                    <a:pt x="21600" y="4257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0;p28"/>
            <p:cNvSpPr/>
            <p:nvPr/>
          </p:nvSpPr>
          <p:spPr>
            <a:xfrm>
              <a:off x="3736331" y="5167886"/>
              <a:ext cx="74844" cy="83322"/>
            </a:xfrm>
            <a:custGeom>
              <a:rect b="b" l="l" r="r" t="t"/>
              <a:pathLst>
                <a:path extrusionOk="0" h="21600" w="21600">
                  <a:moveTo>
                    <a:pt x="14671" y="0"/>
                  </a:moveTo>
                  <a:lnTo>
                    <a:pt x="14671" y="13480"/>
                  </a:lnTo>
                  <a:cubicBezTo>
                    <a:pt x="14671" y="14535"/>
                    <a:pt x="14671" y="14828"/>
                    <a:pt x="14599" y="15242"/>
                  </a:cubicBezTo>
                  <a:cubicBezTo>
                    <a:pt x="14391" y="16525"/>
                    <a:pt x="12998" y="17272"/>
                    <a:pt x="10782" y="17296"/>
                  </a:cubicBezTo>
                  <a:cubicBezTo>
                    <a:pt x="9145" y="17272"/>
                    <a:pt x="7942" y="16842"/>
                    <a:pt x="7381" y="16070"/>
                  </a:cubicBezTo>
                  <a:cubicBezTo>
                    <a:pt x="7101" y="15672"/>
                    <a:pt x="6965" y="14966"/>
                    <a:pt x="6965" y="13829"/>
                  </a:cubicBezTo>
                  <a:lnTo>
                    <a:pt x="6965" y="0"/>
                  </a:lnTo>
                  <a:lnTo>
                    <a:pt x="0" y="0"/>
                  </a:lnTo>
                  <a:lnTo>
                    <a:pt x="0" y="14625"/>
                  </a:lnTo>
                  <a:cubicBezTo>
                    <a:pt x="0" y="16655"/>
                    <a:pt x="298" y="17564"/>
                    <a:pt x="1321" y="18717"/>
                  </a:cubicBezTo>
                  <a:cubicBezTo>
                    <a:pt x="3003" y="20609"/>
                    <a:pt x="6277" y="21600"/>
                    <a:pt x="10800" y="21600"/>
                  </a:cubicBezTo>
                  <a:cubicBezTo>
                    <a:pt x="10845" y="21600"/>
                    <a:pt x="10899" y="21600"/>
                    <a:pt x="10945" y="21600"/>
                  </a:cubicBezTo>
                  <a:cubicBezTo>
                    <a:pt x="10972" y="21600"/>
                    <a:pt x="11008" y="21600"/>
                    <a:pt x="11044" y="21600"/>
                  </a:cubicBezTo>
                  <a:cubicBezTo>
                    <a:pt x="17086" y="21600"/>
                    <a:pt x="20207" y="19481"/>
                    <a:pt x="21112" y="17499"/>
                  </a:cubicBezTo>
                  <a:cubicBezTo>
                    <a:pt x="21564" y="16541"/>
                    <a:pt x="21600" y="16086"/>
                    <a:pt x="21600" y="14146"/>
                  </a:cubicBezTo>
                  <a:lnTo>
                    <a:pt x="21600" y="0"/>
                  </a:lnTo>
                  <a:lnTo>
                    <a:pt x="14671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251;p28"/>
            <p:cNvSpPr/>
            <p:nvPr/>
          </p:nvSpPr>
          <p:spPr>
            <a:xfrm>
              <a:off x="3322097" y="5145433"/>
              <a:ext cx="136300" cy="36374"/>
            </a:xfrm>
            <a:custGeom>
              <a:rect b="b" l="l" r="r" t="t"/>
              <a:pathLst>
                <a:path extrusionOk="0" h="21555" w="21592">
                  <a:moveTo>
                    <a:pt x="21431" y="11"/>
                  </a:moveTo>
                  <a:lnTo>
                    <a:pt x="0" y="15969"/>
                  </a:lnTo>
                  <a:lnTo>
                    <a:pt x="0" y="21555"/>
                  </a:lnTo>
                  <a:lnTo>
                    <a:pt x="69" y="21481"/>
                  </a:lnTo>
                  <a:cubicBezTo>
                    <a:pt x="14230" y="8621"/>
                    <a:pt x="21431" y="883"/>
                    <a:pt x="21491" y="827"/>
                  </a:cubicBezTo>
                  <a:cubicBezTo>
                    <a:pt x="21570" y="753"/>
                    <a:pt x="21600" y="512"/>
                    <a:pt x="21590" y="326"/>
                  </a:cubicBezTo>
                  <a:cubicBezTo>
                    <a:pt x="21575" y="122"/>
                    <a:pt x="21516" y="-45"/>
                    <a:pt x="21431" y="11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2;p28"/>
            <p:cNvSpPr/>
            <p:nvPr/>
          </p:nvSpPr>
          <p:spPr>
            <a:xfrm>
              <a:off x="3146659" y="5142869"/>
              <a:ext cx="245254" cy="147796"/>
            </a:xfrm>
            <a:custGeom>
              <a:rect b="b" l="l" r="r" t="t"/>
              <a:pathLst>
                <a:path extrusionOk="0" h="21584" w="21594">
                  <a:moveTo>
                    <a:pt x="17357" y="1476"/>
                  </a:moveTo>
                  <a:cubicBezTo>
                    <a:pt x="17542" y="1279"/>
                    <a:pt x="17594" y="1403"/>
                    <a:pt x="17539" y="1622"/>
                  </a:cubicBezTo>
                  <a:cubicBezTo>
                    <a:pt x="17451" y="1975"/>
                    <a:pt x="17048" y="4116"/>
                    <a:pt x="14050" y="8198"/>
                  </a:cubicBezTo>
                  <a:cubicBezTo>
                    <a:pt x="13266" y="9260"/>
                    <a:pt x="12712" y="9860"/>
                    <a:pt x="11583" y="10967"/>
                  </a:cubicBezTo>
                  <a:cubicBezTo>
                    <a:pt x="13432" y="6679"/>
                    <a:pt x="16124" y="2808"/>
                    <a:pt x="17357" y="1476"/>
                  </a:cubicBezTo>
                  <a:moveTo>
                    <a:pt x="17669" y="2"/>
                  </a:moveTo>
                  <a:cubicBezTo>
                    <a:pt x="17090" y="57"/>
                    <a:pt x="16017" y="1480"/>
                    <a:pt x="15429" y="2327"/>
                  </a:cubicBezTo>
                  <a:cubicBezTo>
                    <a:pt x="13084" y="5691"/>
                    <a:pt x="11343" y="8784"/>
                    <a:pt x="10074" y="12020"/>
                  </a:cubicBezTo>
                  <a:cubicBezTo>
                    <a:pt x="7432" y="14367"/>
                    <a:pt x="4066" y="16779"/>
                    <a:pt x="720" y="18664"/>
                  </a:cubicBezTo>
                  <a:lnTo>
                    <a:pt x="643" y="18710"/>
                  </a:lnTo>
                  <a:lnTo>
                    <a:pt x="0" y="21584"/>
                  </a:lnTo>
                  <a:lnTo>
                    <a:pt x="367" y="21346"/>
                  </a:lnTo>
                  <a:cubicBezTo>
                    <a:pt x="2494" y="20001"/>
                    <a:pt x="6044" y="17475"/>
                    <a:pt x="9263" y="14669"/>
                  </a:cubicBezTo>
                  <a:cubicBezTo>
                    <a:pt x="9081" y="15470"/>
                    <a:pt x="8990" y="16207"/>
                    <a:pt x="8990" y="16880"/>
                  </a:cubicBezTo>
                  <a:cubicBezTo>
                    <a:pt x="8990" y="17383"/>
                    <a:pt x="9040" y="17845"/>
                    <a:pt x="9142" y="18271"/>
                  </a:cubicBezTo>
                  <a:cubicBezTo>
                    <a:pt x="9343" y="19113"/>
                    <a:pt x="9743" y="19753"/>
                    <a:pt x="10295" y="20120"/>
                  </a:cubicBezTo>
                  <a:cubicBezTo>
                    <a:pt x="11120" y="20664"/>
                    <a:pt x="12243" y="20678"/>
                    <a:pt x="13526" y="20033"/>
                  </a:cubicBezTo>
                  <a:cubicBezTo>
                    <a:pt x="16800" y="18385"/>
                    <a:pt x="20687" y="13328"/>
                    <a:pt x="21534" y="12322"/>
                  </a:cubicBezTo>
                  <a:lnTo>
                    <a:pt x="21564" y="12285"/>
                  </a:lnTo>
                  <a:cubicBezTo>
                    <a:pt x="21597" y="12244"/>
                    <a:pt x="21600" y="12184"/>
                    <a:pt x="21586" y="12143"/>
                  </a:cubicBezTo>
                  <a:cubicBezTo>
                    <a:pt x="21567" y="12097"/>
                    <a:pt x="21528" y="12084"/>
                    <a:pt x="21498" y="12116"/>
                  </a:cubicBezTo>
                  <a:lnTo>
                    <a:pt x="21498" y="12116"/>
                  </a:lnTo>
                  <a:lnTo>
                    <a:pt x="21498" y="12116"/>
                  </a:lnTo>
                  <a:lnTo>
                    <a:pt x="21457" y="12157"/>
                  </a:lnTo>
                  <a:cubicBezTo>
                    <a:pt x="20549" y="13058"/>
                    <a:pt x="16138" y="17401"/>
                    <a:pt x="13269" y="18678"/>
                  </a:cubicBezTo>
                  <a:cubicBezTo>
                    <a:pt x="11810" y="19328"/>
                    <a:pt x="10695" y="18971"/>
                    <a:pt x="10276" y="17996"/>
                  </a:cubicBezTo>
                  <a:cubicBezTo>
                    <a:pt x="10130" y="17662"/>
                    <a:pt x="10061" y="17241"/>
                    <a:pt x="10061" y="16751"/>
                  </a:cubicBezTo>
                  <a:cubicBezTo>
                    <a:pt x="10061" y="15795"/>
                    <a:pt x="10331" y="14573"/>
                    <a:pt x="10858" y="13219"/>
                  </a:cubicBezTo>
                  <a:cubicBezTo>
                    <a:pt x="11341" y="12761"/>
                    <a:pt x="11790" y="12317"/>
                    <a:pt x="12196" y="11896"/>
                  </a:cubicBezTo>
                  <a:cubicBezTo>
                    <a:pt x="14993" y="9288"/>
                    <a:pt x="18218" y="4217"/>
                    <a:pt x="18353" y="1123"/>
                  </a:cubicBezTo>
                  <a:cubicBezTo>
                    <a:pt x="18353" y="1101"/>
                    <a:pt x="18353" y="1078"/>
                    <a:pt x="18353" y="1055"/>
                  </a:cubicBezTo>
                  <a:cubicBezTo>
                    <a:pt x="18353" y="789"/>
                    <a:pt x="18284" y="515"/>
                    <a:pt x="18160" y="309"/>
                  </a:cubicBezTo>
                  <a:cubicBezTo>
                    <a:pt x="18030" y="94"/>
                    <a:pt x="17857" y="-16"/>
                    <a:pt x="17669" y="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53;p28"/>
            <p:cNvSpPr/>
            <p:nvPr/>
          </p:nvSpPr>
          <p:spPr>
            <a:xfrm>
              <a:off x="3173763" y="5172336"/>
              <a:ext cx="148554" cy="45576"/>
            </a:xfrm>
            <a:custGeom>
              <a:rect b="b" l="l" r="r" t="t"/>
              <a:pathLst>
                <a:path extrusionOk="0" h="21600" w="21600">
                  <a:moveTo>
                    <a:pt x="21500" y="74"/>
                  </a:moveTo>
                  <a:lnTo>
                    <a:pt x="802" y="14588"/>
                  </a:lnTo>
                  <a:lnTo>
                    <a:pt x="0" y="21600"/>
                  </a:lnTo>
                  <a:lnTo>
                    <a:pt x="21564" y="4501"/>
                  </a:lnTo>
                  <a:lnTo>
                    <a:pt x="21600" y="4472"/>
                  </a:lnTo>
                  <a:lnTo>
                    <a:pt x="21600" y="0"/>
                  </a:lnTo>
                  <a:lnTo>
                    <a:pt x="21500" y="74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4" name="Google Shape;254;p28"/>
          <p:cNvSpPr txBox="1"/>
          <p:nvPr>
            <p:ph type="title"/>
          </p:nvPr>
        </p:nvSpPr>
        <p:spPr>
          <a:xfrm>
            <a:off x="416504" y="2995550"/>
            <a:ext cx="1992300" cy="2851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255" name="Google Shape;255;p28"/>
          <p:cNvSpPr txBox="1"/>
          <p:nvPr>
            <p:ph idx="1" type="subTitle"/>
          </p:nvPr>
        </p:nvSpPr>
        <p:spPr>
          <a:xfrm>
            <a:off x="3324782" y="1571425"/>
            <a:ext cx="2634000" cy="230700"/>
          </a:xfrm>
          <a:prstGeom prst="rect">
            <a:avLst/>
          </a:prstGeom>
        </p:spPr>
        <p:txBody>
          <a:bodyPr anchorCtr="0" anchor="t" bIns="0" lIns="374900" spcFirstLastPara="1" rIns="36575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56" name="Google Shape;256;p28"/>
          <p:cNvSpPr txBox="1"/>
          <p:nvPr>
            <p:ph idx="2" type="subTitle"/>
          </p:nvPr>
        </p:nvSpPr>
        <p:spPr>
          <a:xfrm>
            <a:off x="3324782" y="1802125"/>
            <a:ext cx="2634000" cy="712500"/>
          </a:xfrm>
          <a:prstGeom prst="rect">
            <a:avLst/>
          </a:prstGeom>
        </p:spPr>
        <p:txBody>
          <a:bodyPr anchorCtr="0" anchor="t" bIns="0" lIns="365750" spcFirstLastPara="1" rIns="36575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>
                <a:solidFill>
                  <a:schemeClr val="accent1"/>
                </a:solidFill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57" name="Google Shape;257;p28"/>
          <p:cNvSpPr txBox="1"/>
          <p:nvPr>
            <p:ph idx="3" type="subTitle"/>
          </p:nvPr>
        </p:nvSpPr>
        <p:spPr>
          <a:xfrm>
            <a:off x="3324782" y="2526538"/>
            <a:ext cx="2634000" cy="230700"/>
          </a:xfrm>
          <a:prstGeom prst="rect">
            <a:avLst/>
          </a:prstGeom>
        </p:spPr>
        <p:txBody>
          <a:bodyPr anchorCtr="0" anchor="t" bIns="0" lIns="384025" spcFirstLastPara="1" rIns="36575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58" name="Google Shape;258;p28"/>
          <p:cNvSpPr txBox="1"/>
          <p:nvPr>
            <p:ph idx="4" type="subTitle"/>
          </p:nvPr>
        </p:nvSpPr>
        <p:spPr>
          <a:xfrm>
            <a:off x="3324782" y="3948350"/>
            <a:ext cx="2634000" cy="230700"/>
          </a:xfrm>
          <a:prstGeom prst="rect">
            <a:avLst/>
          </a:prstGeom>
        </p:spPr>
        <p:txBody>
          <a:bodyPr anchorCtr="0" anchor="t" bIns="0" lIns="374900" spcFirstLastPara="1" rIns="36575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59" name="Google Shape;259;p28"/>
          <p:cNvSpPr txBox="1"/>
          <p:nvPr>
            <p:ph idx="5" type="subTitle"/>
          </p:nvPr>
        </p:nvSpPr>
        <p:spPr>
          <a:xfrm>
            <a:off x="3324782" y="4179050"/>
            <a:ext cx="2634000" cy="712500"/>
          </a:xfrm>
          <a:prstGeom prst="rect">
            <a:avLst/>
          </a:prstGeom>
        </p:spPr>
        <p:txBody>
          <a:bodyPr anchorCtr="0" anchor="t" bIns="0" lIns="365750" spcFirstLastPara="1" rIns="36575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>
                <a:solidFill>
                  <a:schemeClr val="accent1"/>
                </a:solidFill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60" name="Google Shape;260;p28"/>
          <p:cNvSpPr txBox="1"/>
          <p:nvPr>
            <p:ph idx="6" type="subTitle"/>
          </p:nvPr>
        </p:nvSpPr>
        <p:spPr>
          <a:xfrm>
            <a:off x="3324782" y="4903463"/>
            <a:ext cx="2634000" cy="230700"/>
          </a:xfrm>
          <a:prstGeom prst="rect">
            <a:avLst/>
          </a:prstGeom>
        </p:spPr>
        <p:txBody>
          <a:bodyPr anchorCtr="0" anchor="t" bIns="0" lIns="384025" spcFirstLastPara="1" rIns="36575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61" name="Google Shape;261;p28"/>
          <p:cNvSpPr txBox="1"/>
          <p:nvPr>
            <p:ph idx="7" type="subTitle"/>
          </p:nvPr>
        </p:nvSpPr>
        <p:spPr>
          <a:xfrm>
            <a:off x="6233134" y="1571425"/>
            <a:ext cx="2634000" cy="230700"/>
          </a:xfrm>
          <a:prstGeom prst="rect">
            <a:avLst/>
          </a:prstGeom>
        </p:spPr>
        <p:txBody>
          <a:bodyPr anchorCtr="0" anchor="t" bIns="0" lIns="374900" spcFirstLastPara="1" rIns="36575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62" name="Google Shape;262;p28"/>
          <p:cNvSpPr txBox="1"/>
          <p:nvPr>
            <p:ph idx="8" type="subTitle"/>
          </p:nvPr>
        </p:nvSpPr>
        <p:spPr>
          <a:xfrm>
            <a:off x="6233134" y="1802125"/>
            <a:ext cx="2634000" cy="712500"/>
          </a:xfrm>
          <a:prstGeom prst="rect">
            <a:avLst/>
          </a:prstGeom>
        </p:spPr>
        <p:txBody>
          <a:bodyPr anchorCtr="0" anchor="t" bIns="0" lIns="365750" spcFirstLastPara="1" rIns="36575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>
                <a:solidFill>
                  <a:schemeClr val="accent1"/>
                </a:solidFill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63" name="Google Shape;263;p28"/>
          <p:cNvSpPr txBox="1"/>
          <p:nvPr>
            <p:ph idx="9" type="subTitle"/>
          </p:nvPr>
        </p:nvSpPr>
        <p:spPr>
          <a:xfrm>
            <a:off x="6233134" y="2526538"/>
            <a:ext cx="2634000" cy="230700"/>
          </a:xfrm>
          <a:prstGeom prst="rect">
            <a:avLst/>
          </a:prstGeom>
        </p:spPr>
        <p:txBody>
          <a:bodyPr anchorCtr="0" anchor="t" bIns="0" lIns="384025" spcFirstLastPara="1" rIns="36575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64" name="Google Shape;264;p28"/>
          <p:cNvSpPr txBox="1"/>
          <p:nvPr>
            <p:ph idx="13" type="subTitle"/>
          </p:nvPr>
        </p:nvSpPr>
        <p:spPr>
          <a:xfrm>
            <a:off x="6233134" y="3948350"/>
            <a:ext cx="2634000" cy="230700"/>
          </a:xfrm>
          <a:prstGeom prst="rect">
            <a:avLst/>
          </a:prstGeom>
        </p:spPr>
        <p:txBody>
          <a:bodyPr anchorCtr="0" anchor="t" bIns="0" lIns="374900" spcFirstLastPara="1" rIns="36575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65" name="Google Shape;265;p28"/>
          <p:cNvSpPr txBox="1"/>
          <p:nvPr>
            <p:ph idx="14" type="subTitle"/>
          </p:nvPr>
        </p:nvSpPr>
        <p:spPr>
          <a:xfrm>
            <a:off x="6233134" y="4179050"/>
            <a:ext cx="2634000" cy="712500"/>
          </a:xfrm>
          <a:prstGeom prst="rect">
            <a:avLst/>
          </a:prstGeom>
        </p:spPr>
        <p:txBody>
          <a:bodyPr anchorCtr="0" anchor="t" bIns="0" lIns="365750" spcFirstLastPara="1" rIns="36575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>
                <a:solidFill>
                  <a:schemeClr val="accent1"/>
                </a:solidFill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66" name="Google Shape;266;p28"/>
          <p:cNvSpPr txBox="1"/>
          <p:nvPr>
            <p:ph idx="15" type="subTitle"/>
          </p:nvPr>
        </p:nvSpPr>
        <p:spPr>
          <a:xfrm>
            <a:off x="6233134" y="4903463"/>
            <a:ext cx="2634000" cy="230700"/>
          </a:xfrm>
          <a:prstGeom prst="rect">
            <a:avLst/>
          </a:prstGeom>
        </p:spPr>
        <p:txBody>
          <a:bodyPr anchorCtr="0" anchor="t" bIns="0" lIns="384025" spcFirstLastPara="1" rIns="36575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67" name="Google Shape;267;p28"/>
          <p:cNvSpPr txBox="1"/>
          <p:nvPr>
            <p:ph idx="16" type="subTitle"/>
          </p:nvPr>
        </p:nvSpPr>
        <p:spPr>
          <a:xfrm>
            <a:off x="9141487" y="1571425"/>
            <a:ext cx="2634000" cy="230700"/>
          </a:xfrm>
          <a:prstGeom prst="rect">
            <a:avLst/>
          </a:prstGeom>
        </p:spPr>
        <p:txBody>
          <a:bodyPr anchorCtr="0" anchor="t" bIns="0" lIns="374900" spcFirstLastPara="1" rIns="36575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68" name="Google Shape;268;p28"/>
          <p:cNvSpPr txBox="1"/>
          <p:nvPr>
            <p:ph idx="17" type="subTitle"/>
          </p:nvPr>
        </p:nvSpPr>
        <p:spPr>
          <a:xfrm>
            <a:off x="9141487" y="1802125"/>
            <a:ext cx="2634000" cy="712500"/>
          </a:xfrm>
          <a:prstGeom prst="rect">
            <a:avLst/>
          </a:prstGeom>
        </p:spPr>
        <p:txBody>
          <a:bodyPr anchorCtr="0" anchor="t" bIns="0" lIns="365750" spcFirstLastPara="1" rIns="36575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>
                <a:solidFill>
                  <a:schemeClr val="accent1"/>
                </a:solidFill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69" name="Google Shape;269;p28"/>
          <p:cNvSpPr txBox="1"/>
          <p:nvPr>
            <p:ph idx="18" type="subTitle"/>
          </p:nvPr>
        </p:nvSpPr>
        <p:spPr>
          <a:xfrm>
            <a:off x="9141487" y="2526538"/>
            <a:ext cx="2634000" cy="230700"/>
          </a:xfrm>
          <a:prstGeom prst="rect">
            <a:avLst/>
          </a:prstGeom>
        </p:spPr>
        <p:txBody>
          <a:bodyPr anchorCtr="0" anchor="t" bIns="0" lIns="384025" spcFirstLastPara="1" rIns="36575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70" name="Google Shape;270;p28"/>
          <p:cNvSpPr txBox="1"/>
          <p:nvPr>
            <p:ph idx="19" type="subTitle"/>
          </p:nvPr>
        </p:nvSpPr>
        <p:spPr>
          <a:xfrm>
            <a:off x="9141487" y="3948350"/>
            <a:ext cx="2634000" cy="230700"/>
          </a:xfrm>
          <a:prstGeom prst="rect">
            <a:avLst/>
          </a:prstGeom>
        </p:spPr>
        <p:txBody>
          <a:bodyPr anchorCtr="0" anchor="t" bIns="0" lIns="374900" spcFirstLastPara="1" rIns="36575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71" name="Google Shape;271;p28"/>
          <p:cNvSpPr txBox="1"/>
          <p:nvPr>
            <p:ph idx="20" type="subTitle"/>
          </p:nvPr>
        </p:nvSpPr>
        <p:spPr>
          <a:xfrm>
            <a:off x="9141487" y="4179050"/>
            <a:ext cx="2634000" cy="712500"/>
          </a:xfrm>
          <a:prstGeom prst="rect">
            <a:avLst/>
          </a:prstGeom>
        </p:spPr>
        <p:txBody>
          <a:bodyPr anchorCtr="0" anchor="t" bIns="0" lIns="365750" spcFirstLastPara="1" rIns="36575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>
                <a:solidFill>
                  <a:schemeClr val="accent1"/>
                </a:solidFill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72" name="Google Shape;272;p28"/>
          <p:cNvSpPr txBox="1"/>
          <p:nvPr>
            <p:ph idx="21" type="subTitle"/>
          </p:nvPr>
        </p:nvSpPr>
        <p:spPr>
          <a:xfrm>
            <a:off x="9141487" y="4903463"/>
            <a:ext cx="2634000" cy="230700"/>
          </a:xfrm>
          <a:prstGeom prst="rect">
            <a:avLst/>
          </a:prstGeom>
        </p:spPr>
        <p:txBody>
          <a:bodyPr anchorCtr="0" anchor="t" bIns="0" lIns="384025" spcFirstLastPara="1" rIns="36575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9pPr>
          </a:lstStyle>
          <a:p/>
        </p:txBody>
      </p:sp>
      <p:grpSp>
        <p:nvGrpSpPr>
          <p:cNvPr id="273" name="Google Shape;273;p28"/>
          <p:cNvGrpSpPr/>
          <p:nvPr/>
        </p:nvGrpSpPr>
        <p:grpSpPr>
          <a:xfrm rot="10800000">
            <a:off x="3036750" y="1599587"/>
            <a:ext cx="341100" cy="3658815"/>
            <a:chOff x="4711177" y="1648049"/>
            <a:chExt cx="341100" cy="3658815"/>
          </a:xfrm>
        </p:grpSpPr>
        <p:grpSp>
          <p:nvGrpSpPr>
            <p:cNvPr id="274" name="Google Shape;274;p28"/>
            <p:cNvGrpSpPr/>
            <p:nvPr/>
          </p:nvGrpSpPr>
          <p:grpSpPr>
            <a:xfrm>
              <a:off x="4712819" y="1648049"/>
              <a:ext cx="322839" cy="3658815"/>
              <a:chOff x="5782875" y="1520825"/>
              <a:chExt cx="495000" cy="4036200"/>
            </a:xfrm>
          </p:grpSpPr>
          <p:sp>
            <p:nvSpPr>
              <p:cNvPr id="275" name="Google Shape;275;p28"/>
              <p:cNvSpPr/>
              <p:nvPr/>
            </p:nvSpPr>
            <p:spPr>
              <a:xfrm>
                <a:off x="5782875" y="1520825"/>
                <a:ext cx="495000" cy="2018100"/>
              </a:xfrm>
              <a:prstGeom prst="rect">
                <a:avLst/>
              </a:prstGeom>
              <a:gradFill>
                <a:gsLst>
                  <a:gs pos="0">
                    <a:srgbClr val="BFBFBF">
                      <a:alpha val="0"/>
                    </a:srgbClr>
                  </a:gs>
                  <a:gs pos="52000">
                    <a:srgbClr val="BFBFBF">
                      <a:alpha val="0"/>
                    </a:srgbClr>
                  </a:gs>
                  <a:gs pos="100000">
                    <a:srgbClr val="BEBEBE"/>
                  </a:gs>
                </a:gsLst>
                <a:lin ang="599887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6" name="Google Shape;276;p28"/>
              <p:cNvSpPr/>
              <p:nvPr/>
            </p:nvSpPr>
            <p:spPr>
              <a:xfrm flipH="1" rot="10800000">
                <a:off x="5782875" y="3538925"/>
                <a:ext cx="495000" cy="2018100"/>
              </a:xfrm>
              <a:prstGeom prst="rect">
                <a:avLst/>
              </a:prstGeom>
              <a:gradFill>
                <a:gsLst>
                  <a:gs pos="0">
                    <a:srgbClr val="BFBFBF">
                      <a:alpha val="0"/>
                    </a:srgbClr>
                  </a:gs>
                  <a:gs pos="52000">
                    <a:srgbClr val="BFBFBF">
                      <a:alpha val="0"/>
                    </a:srgbClr>
                  </a:gs>
                  <a:gs pos="100000">
                    <a:srgbClr val="BEBEBE"/>
                  </a:gs>
                </a:gsLst>
                <a:lin ang="599887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77" name="Google Shape;277;p28"/>
            <p:cNvSpPr/>
            <p:nvPr/>
          </p:nvSpPr>
          <p:spPr>
            <a:xfrm rot="5400000">
              <a:off x="3062377" y="3306900"/>
              <a:ext cx="3638700" cy="341100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</a:srgbClr>
                </a:gs>
                <a:gs pos="100000">
                  <a:srgbClr val="FFFFFF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extLst>
    <p:ext uri="{DCECCB84-F9BA-43D5-87BE-67443E8EF086}">
      <p15:sldGuideLst>
        <p15:guide id="1" pos="1922">
          <p15:clr>
            <a:schemeClr val="accent3"/>
          </p15:clr>
        </p15:guide>
        <p15:guide id="2" pos="2094">
          <p15:clr>
            <a:schemeClr val="accent3"/>
          </p15:clr>
        </p15:guide>
        <p15:guide id="3" pos="3754">
          <p15:clr>
            <a:schemeClr val="accent3"/>
          </p15:clr>
        </p15:guide>
        <p15:guide id="4" pos="3926">
          <p15:clr>
            <a:schemeClr val="accent3"/>
          </p15:clr>
        </p15:guide>
        <p15:guide id="5" pos="5586">
          <p15:clr>
            <a:schemeClr val="accent3"/>
          </p15:clr>
        </p15:guide>
        <p15:guide id="6" pos="5758">
          <p15:clr>
            <a:schemeClr val="accent3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 AGENDA (9 itens)">
  <p:cSld name="Custom Layout_2_1_1_1_1_1_1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29"/>
          <p:cNvSpPr txBox="1"/>
          <p:nvPr/>
        </p:nvSpPr>
        <p:spPr>
          <a:xfrm>
            <a:off x="11074938" y="6206897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900">
                <a:solidFill>
                  <a:schemeClr val="dk1"/>
                </a:solidFill>
              </a:rPr>
              <a:t>‹#›</a:t>
            </a:fld>
            <a:endParaRPr sz="900">
              <a:solidFill>
                <a:schemeClr val="dk1"/>
              </a:solidFill>
            </a:endParaRPr>
          </a:p>
        </p:txBody>
      </p:sp>
      <p:sp>
        <p:nvSpPr>
          <p:cNvPr id="280" name="Google Shape;280;p29"/>
          <p:cNvSpPr txBox="1"/>
          <p:nvPr/>
        </p:nvSpPr>
        <p:spPr>
          <a:xfrm>
            <a:off x="1752780" y="6357487"/>
            <a:ext cx="27591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>
                <a:solidFill>
                  <a:schemeClr val="dk1"/>
                </a:solidFill>
              </a:rPr>
              <a:t>|   C</a:t>
            </a: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onfidential</a:t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1" name="Google Shape;281;p29"/>
          <p:cNvGrpSpPr/>
          <p:nvPr/>
        </p:nvGrpSpPr>
        <p:grpSpPr>
          <a:xfrm>
            <a:off x="491096" y="6406052"/>
            <a:ext cx="1154563" cy="146791"/>
            <a:chOff x="3146659" y="5142869"/>
            <a:chExt cx="1162702" cy="147796"/>
          </a:xfrm>
        </p:grpSpPr>
        <p:sp>
          <p:nvSpPr>
            <p:cNvPr id="282" name="Google Shape;282;p29"/>
            <p:cNvSpPr/>
            <p:nvPr/>
          </p:nvSpPr>
          <p:spPr>
            <a:xfrm>
              <a:off x="3925681" y="5167918"/>
              <a:ext cx="17118" cy="17010"/>
            </a:xfrm>
            <a:custGeom>
              <a:rect b="b" l="l" r="r" t="t"/>
              <a:pathLst>
                <a:path extrusionOk="0" h="21600" w="21600">
                  <a:moveTo>
                    <a:pt x="10840" y="0"/>
                  </a:moveTo>
                  <a:cubicBezTo>
                    <a:pt x="16695" y="0"/>
                    <a:pt x="21600" y="4654"/>
                    <a:pt x="21600" y="10740"/>
                  </a:cubicBezTo>
                  <a:cubicBezTo>
                    <a:pt x="21600" y="16827"/>
                    <a:pt x="16695" y="21600"/>
                    <a:pt x="10840" y="21600"/>
                  </a:cubicBezTo>
                  <a:cubicBezTo>
                    <a:pt x="4985" y="21600"/>
                    <a:pt x="0" y="16946"/>
                    <a:pt x="0" y="10740"/>
                  </a:cubicBezTo>
                  <a:cubicBezTo>
                    <a:pt x="0" y="4535"/>
                    <a:pt x="4945" y="0"/>
                    <a:pt x="10840" y="0"/>
                  </a:cubicBezTo>
                  <a:close/>
                  <a:moveTo>
                    <a:pt x="10840" y="20009"/>
                  </a:moveTo>
                  <a:cubicBezTo>
                    <a:pt x="15824" y="20009"/>
                    <a:pt x="19662" y="16031"/>
                    <a:pt x="19662" y="10740"/>
                  </a:cubicBezTo>
                  <a:cubicBezTo>
                    <a:pt x="19662" y="5450"/>
                    <a:pt x="15824" y="1591"/>
                    <a:pt x="10840" y="1591"/>
                  </a:cubicBezTo>
                  <a:cubicBezTo>
                    <a:pt x="5855" y="1591"/>
                    <a:pt x="1978" y="5569"/>
                    <a:pt x="1978" y="10740"/>
                  </a:cubicBezTo>
                  <a:cubicBezTo>
                    <a:pt x="1978" y="15912"/>
                    <a:pt x="5815" y="20009"/>
                    <a:pt x="10840" y="20009"/>
                  </a:cubicBezTo>
                  <a:close/>
                  <a:moveTo>
                    <a:pt x="6646" y="4455"/>
                  </a:moveTo>
                  <a:lnTo>
                    <a:pt x="11512" y="4455"/>
                  </a:lnTo>
                  <a:cubicBezTo>
                    <a:pt x="14479" y="4455"/>
                    <a:pt x="15903" y="5649"/>
                    <a:pt x="15903" y="8075"/>
                  </a:cubicBezTo>
                  <a:cubicBezTo>
                    <a:pt x="15903" y="10343"/>
                    <a:pt x="14479" y="11297"/>
                    <a:pt x="12580" y="11496"/>
                  </a:cubicBezTo>
                  <a:lnTo>
                    <a:pt x="16180" y="17065"/>
                  </a:lnTo>
                  <a:lnTo>
                    <a:pt x="14084" y="17065"/>
                  </a:lnTo>
                  <a:lnTo>
                    <a:pt x="10681" y="11655"/>
                  </a:lnTo>
                  <a:lnTo>
                    <a:pt x="8624" y="11655"/>
                  </a:lnTo>
                  <a:lnTo>
                    <a:pt x="8624" y="17065"/>
                  </a:lnTo>
                  <a:lnTo>
                    <a:pt x="6686" y="17065"/>
                  </a:lnTo>
                  <a:lnTo>
                    <a:pt x="6686" y="4455"/>
                  </a:lnTo>
                  <a:lnTo>
                    <a:pt x="6646" y="4455"/>
                  </a:lnTo>
                  <a:close/>
                  <a:moveTo>
                    <a:pt x="8585" y="10064"/>
                  </a:moveTo>
                  <a:lnTo>
                    <a:pt x="10642" y="10064"/>
                  </a:lnTo>
                  <a:cubicBezTo>
                    <a:pt x="12343" y="10064"/>
                    <a:pt x="13965" y="9985"/>
                    <a:pt x="13965" y="7996"/>
                  </a:cubicBezTo>
                  <a:cubicBezTo>
                    <a:pt x="13965" y="6325"/>
                    <a:pt x="12541" y="6046"/>
                    <a:pt x="11196" y="6046"/>
                  </a:cubicBezTo>
                  <a:lnTo>
                    <a:pt x="8624" y="6046"/>
                  </a:lnTo>
                  <a:lnTo>
                    <a:pt x="8585" y="10064"/>
                  </a:lnTo>
                  <a:lnTo>
                    <a:pt x="8585" y="1006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Google Shape;283;p29"/>
            <p:cNvSpPr/>
            <p:nvPr/>
          </p:nvSpPr>
          <p:spPr>
            <a:xfrm>
              <a:off x="3992798" y="5167918"/>
              <a:ext cx="69768" cy="81864"/>
            </a:xfrm>
            <a:custGeom>
              <a:rect b="b" l="l" r="r" t="t"/>
              <a:pathLst>
                <a:path extrusionOk="0" h="21600" w="21600">
                  <a:moveTo>
                    <a:pt x="0" y="0"/>
                  </a:moveTo>
                  <a:lnTo>
                    <a:pt x="9040" y="0"/>
                  </a:lnTo>
                  <a:cubicBezTo>
                    <a:pt x="16974" y="0"/>
                    <a:pt x="21600" y="4126"/>
                    <a:pt x="21600" y="10800"/>
                  </a:cubicBezTo>
                  <a:cubicBezTo>
                    <a:pt x="21600" y="17474"/>
                    <a:pt x="16974" y="21600"/>
                    <a:pt x="9040" y="21600"/>
                  </a:cubicBezTo>
                  <a:lnTo>
                    <a:pt x="0" y="21600"/>
                  </a:lnTo>
                  <a:lnTo>
                    <a:pt x="0" y="0"/>
                  </a:lnTo>
                  <a:lnTo>
                    <a:pt x="0" y="0"/>
                  </a:lnTo>
                  <a:close/>
                  <a:moveTo>
                    <a:pt x="9001" y="18755"/>
                  </a:moveTo>
                  <a:cubicBezTo>
                    <a:pt x="14588" y="18755"/>
                    <a:pt x="17614" y="15844"/>
                    <a:pt x="17614" y="10800"/>
                  </a:cubicBezTo>
                  <a:cubicBezTo>
                    <a:pt x="17614" y="5756"/>
                    <a:pt x="14588" y="2853"/>
                    <a:pt x="9001" y="2853"/>
                  </a:cubicBezTo>
                  <a:lnTo>
                    <a:pt x="3802" y="2853"/>
                  </a:lnTo>
                  <a:lnTo>
                    <a:pt x="3802" y="18755"/>
                  </a:lnTo>
                  <a:lnTo>
                    <a:pt x="9001" y="1875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Google Shape;284;p29"/>
            <p:cNvSpPr/>
            <p:nvPr/>
          </p:nvSpPr>
          <p:spPr>
            <a:xfrm>
              <a:off x="4071446" y="5168607"/>
              <a:ext cx="14040" cy="81162"/>
            </a:xfrm>
            <a:custGeom>
              <a:rect b="b" l="l" r="r" t="t"/>
              <a:pathLst>
                <a:path extrusionOk="0" h="21600" w="21600">
                  <a:moveTo>
                    <a:pt x="0" y="1867"/>
                  </a:moveTo>
                  <a:cubicBezTo>
                    <a:pt x="0" y="859"/>
                    <a:pt x="4773" y="0"/>
                    <a:pt x="10800" y="0"/>
                  </a:cubicBezTo>
                  <a:cubicBezTo>
                    <a:pt x="16827" y="0"/>
                    <a:pt x="21600" y="825"/>
                    <a:pt x="21600" y="1867"/>
                  </a:cubicBezTo>
                  <a:cubicBezTo>
                    <a:pt x="21600" y="2909"/>
                    <a:pt x="16827" y="3735"/>
                    <a:pt x="10800" y="3735"/>
                  </a:cubicBezTo>
                  <a:cubicBezTo>
                    <a:pt x="4773" y="3735"/>
                    <a:pt x="0" y="2909"/>
                    <a:pt x="0" y="1867"/>
                  </a:cubicBezTo>
                  <a:close/>
                  <a:moveTo>
                    <a:pt x="1929" y="5811"/>
                  </a:moveTo>
                  <a:lnTo>
                    <a:pt x="19623" y="5811"/>
                  </a:lnTo>
                  <a:lnTo>
                    <a:pt x="19623" y="21600"/>
                  </a:lnTo>
                  <a:lnTo>
                    <a:pt x="1929" y="21600"/>
                  </a:lnTo>
                  <a:cubicBezTo>
                    <a:pt x="1929" y="21600"/>
                    <a:pt x="1929" y="5811"/>
                    <a:pt x="1929" y="581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" name="Google Shape;285;p29"/>
            <p:cNvSpPr/>
            <p:nvPr/>
          </p:nvSpPr>
          <p:spPr>
            <a:xfrm>
              <a:off x="4094320" y="5189099"/>
              <a:ext cx="57834" cy="84618"/>
            </a:xfrm>
            <a:custGeom>
              <a:rect b="b" l="l" r="r" t="t"/>
              <a:pathLst>
                <a:path extrusionOk="0" h="21600" w="21600">
                  <a:moveTo>
                    <a:pt x="1252" y="16546"/>
                  </a:moveTo>
                  <a:lnTo>
                    <a:pt x="5546" y="16546"/>
                  </a:lnTo>
                  <a:cubicBezTo>
                    <a:pt x="5886" y="18337"/>
                    <a:pt x="7828" y="19217"/>
                    <a:pt x="11081" y="19217"/>
                  </a:cubicBezTo>
                  <a:cubicBezTo>
                    <a:pt x="15118" y="19217"/>
                    <a:pt x="17306" y="17777"/>
                    <a:pt x="17306" y="14994"/>
                  </a:cubicBezTo>
                  <a:lnTo>
                    <a:pt x="17306" y="13323"/>
                  </a:lnTo>
                  <a:cubicBezTo>
                    <a:pt x="15714" y="14819"/>
                    <a:pt x="13316" y="15674"/>
                    <a:pt x="10180" y="15674"/>
                  </a:cubicBezTo>
                  <a:cubicBezTo>
                    <a:pt x="4037" y="15674"/>
                    <a:pt x="0" y="12563"/>
                    <a:pt x="0" y="7837"/>
                  </a:cubicBezTo>
                  <a:cubicBezTo>
                    <a:pt x="0" y="3111"/>
                    <a:pt x="3990" y="0"/>
                    <a:pt x="10133" y="0"/>
                  </a:cubicBezTo>
                  <a:cubicBezTo>
                    <a:pt x="13398" y="0"/>
                    <a:pt x="15890" y="936"/>
                    <a:pt x="17481" y="2495"/>
                  </a:cubicBezTo>
                  <a:lnTo>
                    <a:pt x="17481" y="352"/>
                  </a:lnTo>
                  <a:lnTo>
                    <a:pt x="21600" y="352"/>
                  </a:lnTo>
                  <a:lnTo>
                    <a:pt x="21600" y="14938"/>
                  </a:lnTo>
                  <a:cubicBezTo>
                    <a:pt x="21600" y="18897"/>
                    <a:pt x="18125" y="21600"/>
                    <a:pt x="11034" y="21600"/>
                  </a:cubicBezTo>
                  <a:cubicBezTo>
                    <a:pt x="5020" y="21600"/>
                    <a:pt x="1673" y="19577"/>
                    <a:pt x="1240" y="16554"/>
                  </a:cubicBezTo>
                  <a:lnTo>
                    <a:pt x="1252" y="16546"/>
                  </a:lnTo>
                  <a:close/>
                  <a:moveTo>
                    <a:pt x="17434" y="7829"/>
                  </a:moveTo>
                  <a:cubicBezTo>
                    <a:pt x="17434" y="4454"/>
                    <a:pt x="14895" y="2519"/>
                    <a:pt x="10952" y="2519"/>
                  </a:cubicBezTo>
                  <a:cubicBezTo>
                    <a:pt x="7009" y="2519"/>
                    <a:pt x="4470" y="4574"/>
                    <a:pt x="4470" y="7829"/>
                  </a:cubicBezTo>
                  <a:cubicBezTo>
                    <a:pt x="4470" y="11084"/>
                    <a:pt x="7009" y="13139"/>
                    <a:pt x="10952" y="13139"/>
                  </a:cubicBezTo>
                  <a:cubicBezTo>
                    <a:pt x="14895" y="13139"/>
                    <a:pt x="17434" y="11204"/>
                    <a:pt x="17434" y="782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Google Shape;286;p29"/>
            <p:cNvSpPr/>
            <p:nvPr/>
          </p:nvSpPr>
          <p:spPr>
            <a:xfrm>
              <a:off x="4163913" y="5168607"/>
              <a:ext cx="14040" cy="81162"/>
            </a:xfrm>
            <a:custGeom>
              <a:rect b="b" l="l" r="r" t="t"/>
              <a:pathLst>
                <a:path extrusionOk="0" h="21600" w="21600">
                  <a:moveTo>
                    <a:pt x="0" y="1867"/>
                  </a:moveTo>
                  <a:cubicBezTo>
                    <a:pt x="0" y="859"/>
                    <a:pt x="4773" y="0"/>
                    <a:pt x="10800" y="0"/>
                  </a:cubicBezTo>
                  <a:cubicBezTo>
                    <a:pt x="16827" y="0"/>
                    <a:pt x="21600" y="825"/>
                    <a:pt x="21600" y="1867"/>
                  </a:cubicBezTo>
                  <a:cubicBezTo>
                    <a:pt x="21600" y="2909"/>
                    <a:pt x="16827" y="3735"/>
                    <a:pt x="10800" y="3735"/>
                  </a:cubicBezTo>
                  <a:cubicBezTo>
                    <a:pt x="4773" y="3735"/>
                    <a:pt x="0" y="2909"/>
                    <a:pt x="0" y="1867"/>
                  </a:cubicBezTo>
                  <a:close/>
                  <a:moveTo>
                    <a:pt x="1929" y="5811"/>
                  </a:moveTo>
                  <a:lnTo>
                    <a:pt x="19623" y="5811"/>
                  </a:lnTo>
                  <a:lnTo>
                    <a:pt x="19623" y="21600"/>
                  </a:lnTo>
                  <a:lnTo>
                    <a:pt x="1929" y="21600"/>
                  </a:lnTo>
                  <a:cubicBezTo>
                    <a:pt x="1929" y="21600"/>
                    <a:pt x="1929" y="5811"/>
                    <a:pt x="1929" y="581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87;p29"/>
            <p:cNvSpPr/>
            <p:nvPr/>
          </p:nvSpPr>
          <p:spPr>
            <a:xfrm>
              <a:off x="4184718" y="5173432"/>
              <a:ext cx="33048" cy="76734"/>
            </a:xfrm>
            <a:custGeom>
              <a:rect b="b" l="l" r="r" t="t"/>
              <a:pathLst>
                <a:path extrusionOk="0" h="21600" w="21600">
                  <a:moveTo>
                    <a:pt x="6250" y="17772"/>
                  </a:moveTo>
                  <a:lnTo>
                    <a:pt x="6250" y="7444"/>
                  </a:lnTo>
                  <a:lnTo>
                    <a:pt x="0" y="7444"/>
                  </a:lnTo>
                  <a:lnTo>
                    <a:pt x="0" y="4789"/>
                  </a:lnTo>
                  <a:lnTo>
                    <a:pt x="6250" y="4789"/>
                  </a:lnTo>
                  <a:lnTo>
                    <a:pt x="6250" y="0"/>
                  </a:lnTo>
                  <a:lnTo>
                    <a:pt x="13772" y="0"/>
                  </a:lnTo>
                  <a:lnTo>
                    <a:pt x="13772" y="4789"/>
                  </a:lnTo>
                  <a:lnTo>
                    <a:pt x="21600" y="4789"/>
                  </a:lnTo>
                  <a:lnTo>
                    <a:pt x="21600" y="7444"/>
                  </a:lnTo>
                  <a:lnTo>
                    <a:pt x="13772" y="7444"/>
                  </a:lnTo>
                  <a:lnTo>
                    <a:pt x="13772" y="17481"/>
                  </a:lnTo>
                  <a:cubicBezTo>
                    <a:pt x="13772" y="18451"/>
                    <a:pt x="14899" y="18910"/>
                    <a:pt x="18219" y="18910"/>
                  </a:cubicBezTo>
                  <a:lnTo>
                    <a:pt x="21600" y="18910"/>
                  </a:lnTo>
                  <a:lnTo>
                    <a:pt x="21600" y="21503"/>
                  </a:lnTo>
                  <a:cubicBezTo>
                    <a:pt x="19940" y="21565"/>
                    <a:pt x="18362" y="21600"/>
                    <a:pt x="17009" y="21600"/>
                  </a:cubicBezTo>
                  <a:cubicBezTo>
                    <a:pt x="10021" y="21600"/>
                    <a:pt x="6250" y="20568"/>
                    <a:pt x="6250" y="17772"/>
                  </a:cubicBezTo>
                  <a:lnTo>
                    <a:pt x="6250" y="1777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88;p29"/>
            <p:cNvSpPr/>
            <p:nvPr/>
          </p:nvSpPr>
          <p:spPr>
            <a:xfrm>
              <a:off x="4223134" y="5189068"/>
              <a:ext cx="57672" cy="62100"/>
            </a:xfrm>
            <a:custGeom>
              <a:rect b="b" l="l" r="r" t="t"/>
              <a:pathLst>
                <a:path extrusionOk="0" h="21600" w="21600">
                  <a:moveTo>
                    <a:pt x="15159" y="18320"/>
                  </a:moveTo>
                  <a:cubicBezTo>
                    <a:pt x="13657" y="20477"/>
                    <a:pt x="11158" y="21600"/>
                    <a:pt x="7920" y="21600"/>
                  </a:cubicBezTo>
                  <a:cubicBezTo>
                    <a:pt x="3144" y="21600"/>
                    <a:pt x="0" y="19442"/>
                    <a:pt x="0" y="15475"/>
                  </a:cubicBezTo>
                  <a:cubicBezTo>
                    <a:pt x="0" y="12151"/>
                    <a:pt x="2147" y="9634"/>
                    <a:pt x="8354" y="9078"/>
                  </a:cubicBezTo>
                  <a:lnTo>
                    <a:pt x="11627" y="8762"/>
                  </a:lnTo>
                  <a:cubicBezTo>
                    <a:pt x="13774" y="8522"/>
                    <a:pt x="14948" y="7847"/>
                    <a:pt x="14948" y="6168"/>
                  </a:cubicBezTo>
                  <a:cubicBezTo>
                    <a:pt x="14948" y="4250"/>
                    <a:pt x="13868" y="3204"/>
                    <a:pt x="10383" y="3204"/>
                  </a:cubicBezTo>
                  <a:cubicBezTo>
                    <a:pt x="6899" y="3204"/>
                    <a:pt x="5432" y="4119"/>
                    <a:pt x="5221" y="6920"/>
                  </a:cubicBezTo>
                  <a:lnTo>
                    <a:pt x="962" y="6920"/>
                  </a:lnTo>
                  <a:cubicBezTo>
                    <a:pt x="1220" y="2757"/>
                    <a:pt x="3719" y="0"/>
                    <a:pt x="10395" y="0"/>
                  </a:cubicBezTo>
                  <a:cubicBezTo>
                    <a:pt x="17071" y="0"/>
                    <a:pt x="19183" y="2485"/>
                    <a:pt x="19183" y="6081"/>
                  </a:cubicBezTo>
                  <a:lnTo>
                    <a:pt x="19183" y="17001"/>
                  </a:lnTo>
                  <a:cubicBezTo>
                    <a:pt x="19183" y="17644"/>
                    <a:pt x="19523" y="18036"/>
                    <a:pt x="20392" y="18036"/>
                  </a:cubicBezTo>
                  <a:lnTo>
                    <a:pt x="21600" y="18036"/>
                  </a:lnTo>
                  <a:lnTo>
                    <a:pt x="21600" y="21120"/>
                  </a:lnTo>
                  <a:cubicBezTo>
                    <a:pt x="20955" y="21197"/>
                    <a:pt x="20180" y="21240"/>
                    <a:pt x="19488" y="21240"/>
                  </a:cubicBezTo>
                  <a:cubicBezTo>
                    <a:pt x="16731" y="21240"/>
                    <a:pt x="15487" y="20325"/>
                    <a:pt x="15182" y="18320"/>
                  </a:cubicBezTo>
                  <a:lnTo>
                    <a:pt x="15159" y="18320"/>
                  </a:lnTo>
                  <a:close/>
                  <a:moveTo>
                    <a:pt x="8577" y="18483"/>
                  </a:moveTo>
                  <a:cubicBezTo>
                    <a:pt x="11721" y="18483"/>
                    <a:pt x="14948" y="16848"/>
                    <a:pt x="14948" y="12969"/>
                  </a:cubicBezTo>
                  <a:lnTo>
                    <a:pt x="14948" y="10811"/>
                  </a:lnTo>
                  <a:cubicBezTo>
                    <a:pt x="14302" y="11290"/>
                    <a:pt x="13399" y="11530"/>
                    <a:pt x="12190" y="11650"/>
                  </a:cubicBezTo>
                  <a:lnTo>
                    <a:pt x="9093" y="11966"/>
                  </a:lnTo>
                  <a:cubicBezTo>
                    <a:pt x="5514" y="12369"/>
                    <a:pt x="4447" y="13525"/>
                    <a:pt x="4447" y="15366"/>
                  </a:cubicBezTo>
                  <a:cubicBezTo>
                    <a:pt x="4447" y="17208"/>
                    <a:pt x="5784" y="18483"/>
                    <a:pt x="8577" y="18483"/>
                  </a:cubicBezTo>
                  <a:lnTo>
                    <a:pt x="8577" y="1848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89;p29"/>
            <p:cNvSpPr/>
            <p:nvPr/>
          </p:nvSpPr>
          <p:spPr>
            <a:xfrm>
              <a:off x="4287869" y="5167918"/>
              <a:ext cx="21492" cy="82242"/>
            </a:xfrm>
            <a:custGeom>
              <a:rect b="b" l="l" r="r" t="t"/>
              <a:pathLst>
                <a:path extrusionOk="0" h="21600" w="21600">
                  <a:moveTo>
                    <a:pt x="0" y="18029"/>
                  </a:moveTo>
                  <a:lnTo>
                    <a:pt x="0" y="0"/>
                  </a:lnTo>
                  <a:lnTo>
                    <a:pt x="11556" y="0"/>
                  </a:lnTo>
                  <a:lnTo>
                    <a:pt x="11556" y="17757"/>
                  </a:lnTo>
                  <a:cubicBezTo>
                    <a:pt x="11556" y="18662"/>
                    <a:pt x="13067" y="19090"/>
                    <a:pt x="17318" y="19090"/>
                  </a:cubicBezTo>
                  <a:lnTo>
                    <a:pt x="21600" y="19090"/>
                  </a:lnTo>
                  <a:lnTo>
                    <a:pt x="21600" y="21509"/>
                  </a:lnTo>
                  <a:cubicBezTo>
                    <a:pt x="19301" y="21567"/>
                    <a:pt x="16971" y="21600"/>
                    <a:pt x="15145" y="21600"/>
                  </a:cubicBezTo>
                  <a:cubicBezTo>
                    <a:pt x="5321" y="21600"/>
                    <a:pt x="0" y="20637"/>
                    <a:pt x="0" y="18029"/>
                  </a:cubicBezTo>
                  <a:lnTo>
                    <a:pt x="0" y="1802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0;p29"/>
            <p:cNvSpPr/>
            <p:nvPr/>
          </p:nvSpPr>
          <p:spPr>
            <a:xfrm>
              <a:off x="3550897" y="5167886"/>
              <a:ext cx="56754" cy="81864"/>
            </a:xfrm>
            <a:custGeom>
              <a:rect b="b" l="l" r="r" t="t"/>
              <a:pathLst>
                <a:path extrusionOk="0" h="21600" w="21600">
                  <a:moveTo>
                    <a:pt x="21600" y="4199"/>
                  </a:moveTo>
                  <a:lnTo>
                    <a:pt x="21600" y="0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17219"/>
                  </a:lnTo>
                  <a:lnTo>
                    <a:pt x="8755" y="17219"/>
                  </a:lnTo>
                  <a:lnTo>
                    <a:pt x="8755" y="12433"/>
                  </a:lnTo>
                  <a:lnTo>
                    <a:pt x="19441" y="12433"/>
                  </a:lnTo>
                  <a:lnTo>
                    <a:pt x="19441" y="8233"/>
                  </a:lnTo>
                  <a:lnTo>
                    <a:pt x="8755" y="8233"/>
                  </a:lnTo>
                  <a:lnTo>
                    <a:pt x="8755" y="4199"/>
                  </a:lnTo>
                  <a:lnTo>
                    <a:pt x="21600" y="4199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1;p29"/>
            <p:cNvSpPr/>
            <p:nvPr/>
          </p:nvSpPr>
          <p:spPr>
            <a:xfrm>
              <a:off x="3649035" y="5167886"/>
              <a:ext cx="58752" cy="81864"/>
            </a:xfrm>
            <a:custGeom>
              <a:rect b="b" l="l" r="r" t="t"/>
              <a:pathLst>
                <a:path extrusionOk="0" h="21600" w="21600">
                  <a:moveTo>
                    <a:pt x="21600" y="17335"/>
                  </a:moveTo>
                  <a:lnTo>
                    <a:pt x="8559" y="17335"/>
                  </a:lnTo>
                  <a:lnTo>
                    <a:pt x="8559" y="0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17335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2;p29"/>
            <p:cNvSpPr/>
            <p:nvPr/>
          </p:nvSpPr>
          <p:spPr>
            <a:xfrm>
              <a:off x="3846438" y="5165505"/>
              <a:ext cx="74898" cy="85968"/>
            </a:xfrm>
            <a:custGeom>
              <a:rect b="b" l="l" r="r" t="t"/>
              <a:pathLst>
                <a:path extrusionOk="0" h="21600" w="21600">
                  <a:moveTo>
                    <a:pt x="14054" y="8438"/>
                  </a:moveTo>
                  <a:cubicBezTo>
                    <a:pt x="9526" y="7549"/>
                    <a:pt x="7944" y="7447"/>
                    <a:pt x="7944" y="5880"/>
                  </a:cubicBezTo>
                  <a:cubicBezTo>
                    <a:pt x="7944" y="4424"/>
                    <a:pt x="10185" y="3967"/>
                    <a:pt x="11478" y="3967"/>
                  </a:cubicBezTo>
                  <a:cubicBezTo>
                    <a:pt x="13575" y="3967"/>
                    <a:pt x="16033" y="4392"/>
                    <a:pt x="18536" y="5518"/>
                  </a:cubicBezTo>
                  <a:lnTo>
                    <a:pt x="20362" y="1732"/>
                  </a:lnTo>
                  <a:cubicBezTo>
                    <a:pt x="17795" y="504"/>
                    <a:pt x="14487" y="0"/>
                    <a:pt x="11306" y="0"/>
                  </a:cubicBezTo>
                  <a:cubicBezTo>
                    <a:pt x="5061" y="0"/>
                    <a:pt x="868" y="2204"/>
                    <a:pt x="696" y="6510"/>
                  </a:cubicBezTo>
                  <a:cubicBezTo>
                    <a:pt x="515" y="10430"/>
                    <a:pt x="4175" y="11902"/>
                    <a:pt x="7546" y="12508"/>
                  </a:cubicBezTo>
                  <a:cubicBezTo>
                    <a:pt x="10791" y="13091"/>
                    <a:pt x="14081" y="13594"/>
                    <a:pt x="14153" y="15271"/>
                  </a:cubicBezTo>
                  <a:cubicBezTo>
                    <a:pt x="14216" y="16822"/>
                    <a:pt x="12617" y="17483"/>
                    <a:pt x="9598" y="17483"/>
                  </a:cubicBezTo>
                  <a:cubicBezTo>
                    <a:pt x="6805" y="17483"/>
                    <a:pt x="4203" y="16704"/>
                    <a:pt x="1545" y="15736"/>
                  </a:cubicBezTo>
                  <a:lnTo>
                    <a:pt x="0" y="19845"/>
                  </a:lnTo>
                  <a:cubicBezTo>
                    <a:pt x="3046" y="20978"/>
                    <a:pt x="6146" y="21600"/>
                    <a:pt x="9345" y="21600"/>
                  </a:cubicBezTo>
                  <a:cubicBezTo>
                    <a:pt x="13782" y="21600"/>
                    <a:pt x="17018" y="21002"/>
                    <a:pt x="19404" y="19050"/>
                  </a:cubicBezTo>
                  <a:cubicBezTo>
                    <a:pt x="21058" y="17711"/>
                    <a:pt x="21600" y="16098"/>
                    <a:pt x="21600" y="14555"/>
                  </a:cubicBezTo>
                  <a:cubicBezTo>
                    <a:pt x="21591" y="11296"/>
                    <a:pt x="19268" y="9462"/>
                    <a:pt x="14054" y="8438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293;p29"/>
            <p:cNvSpPr/>
            <p:nvPr/>
          </p:nvSpPr>
          <p:spPr>
            <a:xfrm>
              <a:off x="3446493" y="5167886"/>
              <a:ext cx="71388" cy="81864"/>
            </a:xfrm>
            <a:custGeom>
              <a:rect b="b" l="l" r="r" t="t"/>
              <a:pathLst>
                <a:path extrusionOk="0" h="21600" w="21600">
                  <a:moveTo>
                    <a:pt x="21600" y="4257"/>
                  </a:moveTo>
                  <a:lnTo>
                    <a:pt x="21600" y="0"/>
                  </a:lnTo>
                  <a:lnTo>
                    <a:pt x="0" y="0"/>
                  </a:lnTo>
                  <a:lnTo>
                    <a:pt x="0" y="4257"/>
                  </a:lnTo>
                  <a:lnTo>
                    <a:pt x="7298" y="4257"/>
                  </a:lnTo>
                  <a:lnTo>
                    <a:pt x="7298" y="21600"/>
                  </a:lnTo>
                  <a:lnTo>
                    <a:pt x="14293" y="21600"/>
                  </a:lnTo>
                  <a:lnTo>
                    <a:pt x="14293" y="4257"/>
                  </a:lnTo>
                  <a:lnTo>
                    <a:pt x="21600" y="4257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" name="Google Shape;294;p29"/>
            <p:cNvSpPr/>
            <p:nvPr/>
          </p:nvSpPr>
          <p:spPr>
            <a:xfrm>
              <a:off x="3736331" y="5167886"/>
              <a:ext cx="74844" cy="83322"/>
            </a:xfrm>
            <a:custGeom>
              <a:rect b="b" l="l" r="r" t="t"/>
              <a:pathLst>
                <a:path extrusionOk="0" h="21600" w="21600">
                  <a:moveTo>
                    <a:pt x="14671" y="0"/>
                  </a:moveTo>
                  <a:lnTo>
                    <a:pt x="14671" y="13480"/>
                  </a:lnTo>
                  <a:cubicBezTo>
                    <a:pt x="14671" y="14535"/>
                    <a:pt x="14671" y="14828"/>
                    <a:pt x="14599" y="15242"/>
                  </a:cubicBezTo>
                  <a:cubicBezTo>
                    <a:pt x="14391" y="16525"/>
                    <a:pt x="12998" y="17272"/>
                    <a:pt x="10782" y="17296"/>
                  </a:cubicBezTo>
                  <a:cubicBezTo>
                    <a:pt x="9145" y="17272"/>
                    <a:pt x="7942" y="16842"/>
                    <a:pt x="7381" y="16070"/>
                  </a:cubicBezTo>
                  <a:cubicBezTo>
                    <a:pt x="7101" y="15672"/>
                    <a:pt x="6965" y="14966"/>
                    <a:pt x="6965" y="13829"/>
                  </a:cubicBezTo>
                  <a:lnTo>
                    <a:pt x="6965" y="0"/>
                  </a:lnTo>
                  <a:lnTo>
                    <a:pt x="0" y="0"/>
                  </a:lnTo>
                  <a:lnTo>
                    <a:pt x="0" y="14625"/>
                  </a:lnTo>
                  <a:cubicBezTo>
                    <a:pt x="0" y="16655"/>
                    <a:pt x="298" y="17564"/>
                    <a:pt x="1321" y="18717"/>
                  </a:cubicBezTo>
                  <a:cubicBezTo>
                    <a:pt x="3003" y="20609"/>
                    <a:pt x="6277" y="21600"/>
                    <a:pt x="10800" y="21600"/>
                  </a:cubicBezTo>
                  <a:cubicBezTo>
                    <a:pt x="10845" y="21600"/>
                    <a:pt x="10899" y="21600"/>
                    <a:pt x="10945" y="21600"/>
                  </a:cubicBezTo>
                  <a:cubicBezTo>
                    <a:pt x="10972" y="21600"/>
                    <a:pt x="11008" y="21600"/>
                    <a:pt x="11044" y="21600"/>
                  </a:cubicBezTo>
                  <a:cubicBezTo>
                    <a:pt x="17086" y="21600"/>
                    <a:pt x="20207" y="19481"/>
                    <a:pt x="21112" y="17499"/>
                  </a:cubicBezTo>
                  <a:cubicBezTo>
                    <a:pt x="21564" y="16541"/>
                    <a:pt x="21600" y="16086"/>
                    <a:pt x="21600" y="14146"/>
                  </a:cubicBezTo>
                  <a:lnTo>
                    <a:pt x="21600" y="0"/>
                  </a:lnTo>
                  <a:lnTo>
                    <a:pt x="14671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Google Shape;295;p29"/>
            <p:cNvSpPr/>
            <p:nvPr/>
          </p:nvSpPr>
          <p:spPr>
            <a:xfrm>
              <a:off x="3322097" y="5145433"/>
              <a:ext cx="136300" cy="36374"/>
            </a:xfrm>
            <a:custGeom>
              <a:rect b="b" l="l" r="r" t="t"/>
              <a:pathLst>
                <a:path extrusionOk="0" h="21555" w="21592">
                  <a:moveTo>
                    <a:pt x="21431" y="11"/>
                  </a:moveTo>
                  <a:lnTo>
                    <a:pt x="0" y="15969"/>
                  </a:lnTo>
                  <a:lnTo>
                    <a:pt x="0" y="21555"/>
                  </a:lnTo>
                  <a:lnTo>
                    <a:pt x="69" y="21481"/>
                  </a:lnTo>
                  <a:cubicBezTo>
                    <a:pt x="14230" y="8621"/>
                    <a:pt x="21431" y="883"/>
                    <a:pt x="21491" y="827"/>
                  </a:cubicBezTo>
                  <a:cubicBezTo>
                    <a:pt x="21570" y="753"/>
                    <a:pt x="21600" y="512"/>
                    <a:pt x="21590" y="326"/>
                  </a:cubicBezTo>
                  <a:cubicBezTo>
                    <a:pt x="21575" y="122"/>
                    <a:pt x="21516" y="-45"/>
                    <a:pt x="21431" y="11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296;p29"/>
            <p:cNvSpPr/>
            <p:nvPr/>
          </p:nvSpPr>
          <p:spPr>
            <a:xfrm>
              <a:off x="3146659" y="5142869"/>
              <a:ext cx="245254" cy="147796"/>
            </a:xfrm>
            <a:custGeom>
              <a:rect b="b" l="l" r="r" t="t"/>
              <a:pathLst>
                <a:path extrusionOk="0" h="21584" w="21594">
                  <a:moveTo>
                    <a:pt x="17357" y="1476"/>
                  </a:moveTo>
                  <a:cubicBezTo>
                    <a:pt x="17542" y="1279"/>
                    <a:pt x="17594" y="1403"/>
                    <a:pt x="17539" y="1622"/>
                  </a:cubicBezTo>
                  <a:cubicBezTo>
                    <a:pt x="17451" y="1975"/>
                    <a:pt x="17048" y="4116"/>
                    <a:pt x="14050" y="8198"/>
                  </a:cubicBezTo>
                  <a:cubicBezTo>
                    <a:pt x="13266" y="9260"/>
                    <a:pt x="12712" y="9860"/>
                    <a:pt x="11583" y="10967"/>
                  </a:cubicBezTo>
                  <a:cubicBezTo>
                    <a:pt x="13432" y="6679"/>
                    <a:pt x="16124" y="2808"/>
                    <a:pt x="17357" y="1476"/>
                  </a:cubicBezTo>
                  <a:moveTo>
                    <a:pt x="17669" y="2"/>
                  </a:moveTo>
                  <a:cubicBezTo>
                    <a:pt x="17090" y="57"/>
                    <a:pt x="16017" y="1480"/>
                    <a:pt x="15429" y="2327"/>
                  </a:cubicBezTo>
                  <a:cubicBezTo>
                    <a:pt x="13084" y="5691"/>
                    <a:pt x="11343" y="8784"/>
                    <a:pt x="10074" y="12020"/>
                  </a:cubicBezTo>
                  <a:cubicBezTo>
                    <a:pt x="7432" y="14367"/>
                    <a:pt x="4066" y="16779"/>
                    <a:pt x="720" y="18664"/>
                  </a:cubicBezTo>
                  <a:lnTo>
                    <a:pt x="643" y="18710"/>
                  </a:lnTo>
                  <a:lnTo>
                    <a:pt x="0" y="21584"/>
                  </a:lnTo>
                  <a:lnTo>
                    <a:pt x="367" y="21346"/>
                  </a:lnTo>
                  <a:cubicBezTo>
                    <a:pt x="2494" y="20001"/>
                    <a:pt x="6044" y="17475"/>
                    <a:pt x="9263" y="14669"/>
                  </a:cubicBezTo>
                  <a:cubicBezTo>
                    <a:pt x="9081" y="15470"/>
                    <a:pt x="8990" y="16207"/>
                    <a:pt x="8990" y="16880"/>
                  </a:cubicBezTo>
                  <a:cubicBezTo>
                    <a:pt x="8990" y="17383"/>
                    <a:pt x="9040" y="17845"/>
                    <a:pt x="9142" y="18271"/>
                  </a:cubicBezTo>
                  <a:cubicBezTo>
                    <a:pt x="9343" y="19113"/>
                    <a:pt x="9743" y="19753"/>
                    <a:pt x="10295" y="20120"/>
                  </a:cubicBezTo>
                  <a:cubicBezTo>
                    <a:pt x="11120" y="20664"/>
                    <a:pt x="12243" y="20678"/>
                    <a:pt x="13526" y="20033"/>
                  </a:cubicBezTo>
                  <a:cubicBezTo>
                    <a:pt x="16800" y="18385"/>
                    <a:pt x="20687" y="13328"/>
                    <a:pt x="21534" y="12322"/>
                  </a:cubicBezTo>
                  <a:lnTo>
                    <a:pt x="21564" y="12285"/>
                  </a:lnTo>
                  <a:cubicBezTo>
                    <a:pt x="21597" y="12244"/>
                    <a:pt x="21600" y="12184"/>
                    <a:pt x="21586" y="12143"/>
                  </a:cubicBezTo>
                  <a:cubicBezTo>
                    <a:pt x="21567" y="12097"/>
                    <a:pt x="21528" y="12084"/>
                    <a:pt x="21498" y="12116"/>
                  </a:cubicBezTo>
                  <a:lnTo>
                    <a:pt x="21498" y="12116"/>
                  </a:lnTo>
                  <a:lnTo>
                    <a:pt x="21498" y="12116"/>
                  </a:lnTo>
                  <a:lnTo>
                    <a:pt x="21457" y="12157"/>
                  </a:lnTo>
                  <a:cubicBezTo>
                    <a:pt x="20549" y="13058"/>
                    <a:pt x="16138" y="17401"/>
                    <a:pt x="13269" y="18678"/>
                  </a:cubicBezTo>
                  <a:cubicBezTo>
                    <a:pt x="11810" y="19328"/>
                    <a:pt x="10695" y="18971"/>
                    <a:pt x="10276" y="17996"/>
                  </a:cubicBezTo>
                  <a:cubicBezTo>
                    <a:pt x="10130" y="17662"/>
                    <a:pt x="10061" y="17241"/>
                    <a:pt x="10061" y="16751"/>
                  </a:cubicBezTo>
                  <a:cubicBezTo>
                    <a:pt x="10061" y="15795"/>
                    <a:pt x="10331" y="14573"/>
                    <a:pt x="10858" y="13219"/>
                  </a:cubicBezTo>
                  <a:cubicBezTo>
                    <a:pt x="11341" y="12761"/>
                    <a:pt x="11790" y="12317"/>
                    <a:pt x="12196" y="11896"/>
                  </a:cubicBezTo>
                  <a:cubicBezTo>
                    <a:pt x="14993" y="9288"/>
                    <a:pt x="18218" y="4217"/>
                    <a:pt x="18353" y="1123"/>
                  </a:cubicBezTo>
                  <a:cubicBezTo>
                    <a:pt x="18353" y="1101"/>
                    <a:pt x="18353" y="1078"/>
                    <a:pt x="18353" y="1055"/>
                  </a:cubicBezTo>
                  <a:cubicBezTo>
                    <a:pt x="18353" y="789"/>
                    <a:pt x="18284" y="515"/>
                    <a:pt x="18160" y="309"/>
                  </a:cubicBezTo>
                  <a:cubicBezTo>
                    <a:pt x="18030" y="94"/>
                    <a:pt x="17857" y="-16"/>
                    <a:pt x="17669" y="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297;p29"/>
            <p:cNvSpPr/>
            <p:nvPr/>
          </p:nvSpPr>
          <p:spPr>
            <a:xfrm>
              <a:off x="3173763" y="5172336"/>
              <a:ext cx="148554" cy="45576"/>
            </a:xfrm>
            <a:custGeom>
              <a:rect b="b" l="l" r="r" t="t"/>
              <a:pathLst>
                <a:path extrusionOk="0" h="21600" w="21600">
                  <a:moveTo>
                    <a:pt x="21500" y="74"/>
                  </a:moveTo>
                  <a:lnTo>
                    <a:pt x="802" y="14588"/>
                  </a:lnTo>
                  <a:lnTo>
                    <a:pt x="0" y="21600"/>
                  </a:lnTo>
                  <a:lnTo>
                    <a:pt x="21564" y="4501"/>
                  </a:lnTo>
                  <a:lnTo>
                    <a:pt x="21600" y="4472"/>
                  </a:lnTo>
                  <a:lnTo>
                    <a:pt x="21600" y="0"/>
                  </a:lnTo>
                  <a:lnTo>
                    <a:pt x="21500" y="74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8" name="Google Shape;298;p29"/>
          <p:cNvSpPr txBox="1"/>
          <p:nvPr>
            <p:ph type="title"/>
          </p:nvPr>
        </p:nvSpPr>
        <p:spPr>
          <a:xfrm>
            <a:off x="416504" y="2995550"/>
            <a:ext cx="1992300" cy="2851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299" name="Google Shape;299;p29"/>
          <p:cNvSpPr txBox="1"/>
          <p:nvPr>
            <p:ph idx="1" type="subTitle"/>
          </p:nvPr>
        </p:nvSpPr>
        <p:spPr>
          <a:xfrm>
            <a:off x="3324782" y="2858475"/>
            <a:ext cx="2634000" cy="230700"/>
          </a:xfrm>
          <a:prstGeom prst="rect">
            <a:avLst/>
          </a:prstGeom>
        </p:spPr>
        <p:txBody>
          <a:bodyPr anchorCtr="0" anchor="t" bIns="0" lIns="374900" spcFirstLastPara="1" rIns="36575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0" name="Google Shape;300;p29"/>
          <p:cNvSpPr txBox="1"/>
          <p:nvPr>
            <p:ph idx="2" type="subTitle"/>
          </p:nvPr>
        </p:nvSpPr>
        <p:spPr>
          <a:xfrm>
            <a:off x="3324782" y="3089175"/>
            <a:ext cx="2634000" cy="712500"/>
          </a:xfrm>
          <a:prstGeom prst="rect">
            <a:avLst/>
          </a:prstGeom>
        </p:spPr>
        <p:txBody>
          <a:bodyPr anchorCtr="0" anchor="t" bIns="0" lIns="365750" spcFirstLastPara="1" rIns="36575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>
                <a:solidFill>
                  <a:schemeClr val="accent1"/>
                </a:solidFill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1" name="Google Shape;301;p29"/>
          <p:cNvSpPr txBox="1"/>
          <p:nvPr>
            <p:ph idx="3" type="subTitle"/>
          </p:nvPr>
        </p:nvSpPr>
        <p:spPr>
          <a:xfrm>
            <a:off x="3324782" y="3813588"/>
            <a:ext cx="2634000" cy="230700"/>
          </a:xfrm>
          <a:prstGeom prst="rect">
            <a:avLst/>
          </a:prstGeom>
        </p:spPr>
        <p:txBody>
          <a:bodyPr anchorCtr="0" anchor="t" bIns="0" lIns="384025" spcFirstLastPara="1" rIns="36575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2" name="Google Shape;302;p29"/>
          <p:cNvSpPr txBox="1"/>
          <p:nvPr>
            <p:ph idx="4" type="subTitle"/>
          </p:nvPr>
        </p:nvSpPr>
        <p:spPr>
          <a:xfrm>
            <a:off x="6233134" y="2858475"/>
            <a:ext cx="2634000" cy="230700"/>
          </a:xfrm>
          <a:prstGeom prst="rect">
            <a:avLst/>
          </a:prstGeom>
        </p:spPr>
        <p:txBody>
          <a:bodyPr anchorCtr="0" anchor="t" bIns="0" lIns="374900" spcFirstLastPara="1" rIns="36575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3" name="Google Shape;303;p29"/>
          <p:cNvSpPr txBox="1"/>
          <p:nvPr>
            <p:ph idx="5" type="subTitle"/>
          </p:nvPr>
        </p:nvSpPr>
        <p:spPr>
          <a:xfrm>
            <a:off x="6233134" y="3089175"/>
            <a:ext cx="2634000" cy="712500"/>
          </a:xfrm>
          <a:prstGeom prst="rect">
            <a:avLst/>
          </a:prstGeom>
        </p:spPr>
        <p:txBody>
          <a:bodyPr anchorCtr="0" anchor="t" bIns="0" lIns="365750" spcFirstLastPara="1" rIns="36575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>
                <a:solidFill>
                  <a:schemeClr val="accent1"/>
                </a:solidFill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" name="Google Shape;304;p29"/>
          <p:cNvSpPr txBox="1"/>
          <p:nvPr>
            <p:ph idx="6" type="subTitle"/>
          </p:nvPr>
        </p:nvSpPr>
        <p:spPr>
          <a:xfrm>
            <a:off x="6233134" y="3813588"/>
            <a:ext cx="2634000" cy="230700"/>
          </a:xfrm>
          <a:prstGeom prst="rect">
            <a:avLst/>
          </a:prstGeom>
        </p:spPr>
        <p:txBody>
          <a:bodyPr anchorCtr="0" anchor="t" bIns="0" lIns="384025" spcFirstLastPara="1" rIns="36575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5" name="Google Shape;305;p29"/>
          <p:cNvSpPr txBox="1"/>
          <p:nvPr>
            <p:ph idx="7" type="subTitle"/>
          </p:nvPr>
        </p:nvSpPr>
        <p:spPr>
          <a:xfrm>
            <a:off x="9141487" y="2858475"/>
            <a:ext cx="2634000" cy="230700"/>
          </a:xfrm>
          <a:prstGeom prst="rect">
            <a:avLst/>
          </a:prstGeom>
        </p:spPr>
        <p:txBody>
          <a:bodyPr anchorCtr="0" anchor="t" bIns="0" lIns="374900" spcFirstLastPara="1" rIns="36575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6" name="Google Shape;306;p29"/>
          <p:cNvSpPr txBox="1"/>
          <p:nvPr>
            <p:ph idx="8" type="subTitle"/>
          </p:nvPr>
        </p:nvSpPr>
        <p:spPr>
          <a:xfrm>
            <a:off x="9141487" y="3089175"/>
            <a:ext cx="2634000" cy="712500"/>
          </a:xfrm>
          <a:prstGeom prst="rect">
            <a:avLst/>
          </a:prstGeom>
        </p:spPr>
        <p:txBody>
          <a:bodyPr anchorCtr="0" anchor="t" bIns="0" lIns="365750" spcFirstLastPara="1" rIns="36575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>
                <a:solidFill>
                  <a:schemeClr val="accent1"/>
                </a:solidFill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7" name="Google Shape;307;p29"/>
          <p:cNvSpPr txBox="1"/>
          <p:nvPr>
            <p:ph idx="9" type="subTitle"/>
          </p:nvPr>
        </p:nvSpPr>
        <p:spPr>
          <a:xfrm>
            <a:off x="9141487" y="3813588"/>
            <a:ext cx="2634000" cy="230700"/>
          </a:xfrm>
          <a:prstGeom prst="rect">
            <a:avLst/>
          </a:prstGeom>
        </p:spPr>
        <p:txBody>
          <a:bodyPr anchorCtr="0" anchor="t" bIns="0" lIns="384025" spcFirstLastPara="1" rIns="36575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8" name="Google Shape;308;p29"/>
          <p:cNvSpPr txBox="1"/>
          <p:nvPr>
            <p:ph idx="13" type="subTitle"/>
          </p:nvPr>
        </p:nvSpPr>
        <p:spPr>
          <a:xfrm>
            <a:off x="3324782" y="1045475"/>
            <a:ext cx="2634000" cy="230700"/>
          </a:xfrm>
          <a:prstGeom prst="rect">
            <a:avLst/>
          </a:prstGeom>
        </p:spPr>
        <p:txBody>
          <a:bodyPr anchorCtr="0" anchor="t" bIns="0" lIns="374900" spcFirstLastPara="1" rIns="36575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9" name="Google Shape;309;p29"/>
          <p:cNvSpPr txBox="1"/>
          <p:nvPr>
            <p:ph idx="14" type="subTitle"/>
          </p:nvPr>
        </p:nvSpPr>
        <p:spPr>
          <a:xfrm>
            <a:off x="3324782" y="1276175"/>
            <a:ext cx="2634000" cy="712500"/>
          </a:xfrm>
          <a:prstGeom prst="rect">
            <a:avLst/>
          </a:prstGeom>
        </p:spPr>
        <p:txBody>
          <a:bodyPr anchorCtr="0" anchor="t" bIns="0" lIns="365750" spcFirstLastPara="1" rIns="36575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>
                <a:solidFill>
                  <a:schemeClr val="accent1"/>
                </a:solidFill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10" name="Google Shape;310;p29"/>
          <p:cNvSpPr txBox="1"/>
          <p:nvPr>
            <p:ph idx="15" type="subTitle"/>
          </p:nvPr>
        </p:nvSpPr>
        <p:spPr>
          <a:xfrm>
            <a:off x="3324782" y="2000588"/>
            <a:ext cx="2634000" cy="230700"/>
          </a:xfrm>
          <a:prstGeom prst="rect">
            <a:avLst/>
          </a:prstGeom>
        </p:spPr>
        <p:txBody>
          <a:bodyPr anchorCtr="0" anchor="t" bIns="0" lIns="384025" spcFirstLastPara="1" rIns="36575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11" name="Google Shape;311;p29"/>
          <p:cNvSpPr txBox="1"/>
          <p:nvPr>
            <p:ph idx="16" type="subTitle"/>
          </p:nvPr>
        </p:nvSpPr>
        <p:spPr>
          <a:xfrm>
            <a:off x="6233134" y="1045475"/>
            <a:ext cx="2634000" cy="230700"/>
          </a:xfrm>
          <a:prstGeom prst="rect">
            <a:avLst/>
          </a:prstGeom>
        </p:spPr>
        <p:txBody>
          <a:bodyPr anchorCtr="0" anchor="t" bIns="0" lIns="374900" spcFirstLastPara="1" rIns="36575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12" name="Google Shape;312;p29"/>
          <p:cNvSpPr txBox="1"/>
          <p:nvPr>
            <p:ph idx="17" type="subTitle"/>
          </p:nvPr>
        </p:nvSpPr>
        <p:spPr>
          <a:xfrm>
            <a:off x="6233134" y="1276175"/>
            <a:ext cx="2634000" cy="712500"/>
          </a:xfrm>
          <a:prstGeom prst="rect">
            <a:avLst/>
          </a:prstGeom>
        </p:spPr>
        <p:txBody>
          <a:bodyPr anchorCtr="0" anchor="t" bIns="0" lIns="365750" spcFirstLastPara="1" rIns="36575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>
                <a:solidFill>
                  <a:schemeClr val="accent1"/>
                </a:solidFill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13" name="Google Shape;313;p29"/>
          <p:cNvSpPr txBox="1"/>
          <p:nvPr>
            <p:ph idx="18" type="subTitle"/>
          </p:nvPr>
        </p:nvSpPr>
        <p:spPr>
          <a:xfrm>
            <a:off x="6233134" y="2000588"/>
            <a:ext cx="2634000" cy="230700"/>
          </a:xfrm>
          <a:prstGeom prst="rect">
            <a:avLst/>
          </a:prstGeom>
        </p:spPr>
        <p:txBody>
          <a:bodyPr anchorCtr="0" anchor="t" bIns="0" lIns="384025" spcFirstLastPara="1" rIns="36575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14" name="Google Shape;314;p29"/>
          <p:cNvSpPr txBox="1"/>
          <p:nvPr>
            <p:ph idx="19" type="subTitle"/>
          </p:nvPr>
        </p:nvSpPr>
        <p:spPr>
          <a:xfrm>
            <a:off x="9141487" y="1045475"/>
            <a:ext cx="2634000" cy="230700"/>
          </a:xfrm>
          <a:prstGeom prst="rect">
            <a:avLst/>
          </a:prstGeom>
        </p:spPr>
        <p:txBody>
          <a:bodyPr anchorCtr="0" anchor="t" bIns="0" lIns="374900" spcFirstLastPara="1" rIns="36575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15" name="Google Shape;315;p29"/>
          <p:cNvSpPr txBox="1"/>
          <p:nvPr>
            <p:ph idx="20" type="subTitle"/>
          </p:nvPr>
        </p:nvSpPr>
        <p:spPr>
          <a:xfrm>
            <a:off x="9141487" y="1276175"/>
            <a:ext cx="2634000" cy="712500"/>
          </a:xfrm>
          <a:prstGeom prst="rect">
            <a:avLst/>
          </a:prstGeom>
        </p:spPr>
        <p:txBody>
          <a:bodyPr anchorCtr="0" anchor="t" bIns="0" lIns="365750" spcFirstLastPara="1" rIns="36575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>
                <a:solidFill>
                  <a:schemeClr val="accent1"/>
                </a:solidFill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16" name="Google Shape;316;p29"/>
          <p:cNvSpPr txBox="1"/>
          <p:nvPr>
            <p:ph idx="21" type="subTitle"/>
          </p:nvPr>
        </p:nvSpPr>
        <p:spPr>
          <a:xfrm>
            <a:off x="9141487" y="2000588"/>
            <a:ext cx="2634000" cy="230700"/>
          </a:xfrm>
          <a:prstGeom prst="rect">
            <a:avLst/>
          </a:prstGeom>
        </p:spPr>
        <p:txBody>
          <a:bodyPr anchorCtr="0" anchor="t" bIns="0" lIns="384025" spcFirstLastPara="1" rIns="36575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17" name="Google Shape;317;p29"/>
          <p:cNvSpPr txBox="1"/>
          <p:nvPr>
            <p:ph idx="22" type="subTitle"/>
          </p:nvPr>
        </p:nvSpPr>
        <p:spPr>
          <a:xfrm>
            <a:off x="3324782" y="4616325"/>
            <a:ext cx="2634000" cy="230700"/>
          </a:xfrm>
          <a:prstGeom prst="rect">
            <a:avLst/>
          </a:prstGeom>
        </p:spPr>
        <p:txBody>
          <a:bodyPr anchorCtr="0" anchor="t" bIns="0" lIns="374900" spcFirstLastPara="1" rIns="36575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18" name="Google Shape;318;p29"/>
          <p:cNvSpPr txBox="1"/>
          <p:nvPr>
            <p:ph idx="23" type="subTitle"/>
          </p:nvPr>
        </p:nvSpPr>
        <p:spPr>
          <a:xfrm>
            <a:off x="3324782" y="4847025"/>
            <a:ext cx="2634000" cy="712500"/>
          </a:xfrm>
          <a:prstGeom prst="rect">
            <a:avLst/>
          </a:prstGeom>
        </p:spPr>
        <p:txBody>
          <a:bodyPr anchorCtr="0" anchor="t" bIns="0" lIns="365750" spcFirstLastPara="1" rIns="36575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>
                <a:solidFill>
                  <a:schemeClr val="accent1"/>
                </a:solidFill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19" name="Google Shape;319;p29"/>
          <p:cNvSpPr txBox="1"/>
          <p:nvPr>
            <p:ph idx="24" type="subTitle"/>
          </p:nvPr>
        </p:nvSpPr>
        <p:spPr>
          <a:xfrm>
            <a:off x="3324782" y="5571438"/>
            <a:ext cx="2634000" cy="230700"/>
          </a:xfrm>
          <a:prstGeom prst="rect">
            <a:avLst/>
          </a:prstGeom>
        </p:spPr>
        <p:txBody>
          <a:bodyPr anchorCtr="0" anchor="t" bIns="0" lIns="384025" spcFirstLastPara="1" rIns="36575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20" name="Google Shape;320;p29"/>
          <p:cNvSpPr txBox="1"/>
          <p:nvPr>
            <p:ph idx="25" type="subTitle"/>
          </p:nvPr>
        </p:nvSpPr>
        <p:spPr>
          <a:xfrm>
            <a:off x="6233134" y="4616325"/>
            <a:ext cx="2634000" cy="230700"/>
          </a:xfrm>
          <a:prstGeom prst="rect">
            <a:avLst/>
          </a:prstGeom>
        </p:spPr>
        <p:txBody>
          <a:bodyPr anchorCtr="0" anchor="t" bIns="0" lIns="374900" spcFirstLastPara="1" rIns="36575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21" name="Google Shape;321;p29"/>
          <p:cNvSpPr txBox="1"/>
          <p:nvPr>
            <p:ph idx="26" type="subTitle"/>
          </p:nvPr>
        </p:nvSpPr>
        <p:spPr>
          <a:xfrm>
            <a:off x="6233134" y="4847025"/>
            <a:ext cx="2634000" cy="712500"/>
          </a:xfrm>
          <a:prstGeom prst="rect">
            <a:avLst/>
          </a:prstGeom>
        </p:spPr>
        <p:txBody>
          <a:bodyPr anchorCtr="0" anchor="t" bIns="0" lIns="365750" spcFirstLastPara="1" rIns="36575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>
                <a:solidFill>
                  <a:schemeClr val="accent1"/>
                </a:solidFill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22" name="Google Shape;322;p29"/>
          <p:cNvSpPr txBox="1"/>
          <p:nvPr>
            <p:ph idx="27" type="subTitle"/>
          </p:nvPr>
        </p:nvSpPr>
        <p:spPr>
          <a:xfrm>
            <a:off x="6233134" y="5571438"/>
            <a:ext cx="2634000" cy="230700"/>
          </a:xfrm>
          <a:prstGeom prst="rect">
            <a:avLst/>
          </a:prstGeom>
        </p:spPr>
        <p:txBody>
          <a:bodyPr anchorCtr="0" anchor="t" bIns="0" lIns="384025" spcFirstLastPara="1" rIns="36575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23" name="Google Shape;323;p29"/>
          <p:cNvSpPr txBox="1"/>
          <p:nvPr>
            <p:ph idx="28" type="subTitle"/>
          </p:nvPr>
        </p:nvSpPr>
        <p:spPr>
          <a:xfrm>
            <a:off x="9141487" y="4616325"/>
            <a:ext cx="2634000" cy="230700"/>
          </a:xfrm>
          <a:prstGeom prst="rect">
            <a:avLst/>
          </a:prstGeom>
        </p:spPr>
        <p:txBody>
          <a:bodyPr anchorCtr="0" anchor="t" bIns="0" lIns="374900" spcFirstLastPara="1" rIns="36575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24" name="Google Shape;324;p29"/>
          <p:cNvSpPr txBox="1"/>
          <p:nvPr>
            <p:ph idx="29" type="subTitle"/>
          </p:nvPr>
        </p:nvSpPr>
        <p:spPr>
          <a:xfrm>
            <a:off x="9141487" y="4847025"/>
            <a:ext cx="2634000" cy="712500"/>
          </a:xfrm>
          <a:prstGeom prst="rect">
            <a:avLst/>
          </a:prstGeom>
        </p:spPr>
        <p:txBody>
          <a:bodyPr anchorCtr="0" anchor="t" bIns="0" lIns="365750" spcFirstLastPara="1" rIns="36575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>
                <a:solidFill>
                  <a:schemeClr val="accent1"/>
                </a:solidFill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25" name="Google Shape;325;p29"/>
          <p:cNvSpPr txBox="1"/>
          <p:nvPr>
            <p:ph idx="30" type="subTitle"/>
          </p:nvPr>
        </p:nvSpPr>
        <p:spPr>
          <a:xfrm>
            <a:off x="9141487" y="5571438"/>
            <a:ext cx="2634000" cy="230700"/>
          </a:xfrm>
          <a:prstGeom prst="rect">
            <a:avLst/>
          </a:prstGeom>
        </p:spPr>
        <p:txBody>
          <a:bodyPr anchorCtr="0" anchor="t" bIns="0" lIns="384025" spcFirstLastPara="1" rIns="36575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>
                <a:solidFill>
                  <a:schemeClr val="accent1"/>
                </a:solidFill>
              </a:defRPr>
            </a:lvl9pPr>
          </a:lstStyle>
          <a:p/>
        </p:txBody>
      </p:sp>
      <p:grpSp>
        <p:nvGrpSpPr>
          <p:cNvPr id="326" name="Google Shape;326;p29"/>
          <p:cNvGrpSpPr/>
          <p:nvPr/>
        </p:nvGrpSpPr>
        <p:grpSpPr>
          <a:xfrm rot="10800000">
            <a:off x="3036750" y="1599587"/>
            <a:ext cx="341100" cy="3658815"/>
            <a:chOff x="4711177" y="1648049"/>
            <a:chExt cx="341100" cy="3658815"/>
          </a:xfrm>
        </p:grpSpPr>
        <p:grpSp>
          <p:nvGrpSpPr>
            <p:cNvPr id="327" name="Google Shape;327;p29"/>
            <p:cNvGrpSpPr/>
            <p:nvPr/>
          </p:nvGrpSpPr>
          <p:grpSpPr>
            <a:xfrm>
              <a:off x="4712819" y="1648049"/>
              <a:ext cx="322839" cy="3658815"/>
              <a:chOff x="5782875" y="1520825"/>
              <a:chExt cx="495000" cy="4036200"/>
            </a:xfrm>
          </p:grpSpPr>
          <p:sp>
            <p:nvSpPr>
              <p:cNvPr id="328" name="Google Shape;328;p29"/>
              <p:cNvSpPr/>
              <p:nvPr/>
            </p:nvSpPr>
            <p:spPr>
              <a:xfrm>
                <a:off x="5782875" y="1520825"/>
                <a:ext cx="495000" cy="2018100"/>
              </a:xfrm>
              <a:prstGeom prst="rect">
                <a:avLst/>
              </a:prstGeom>
              <a:gradFill>
                <a:gsLst>
                  <a:gs pos="0">
                    <a:srgbClr val="BFBFBF">
                      <a:alpha val="0"/>
                    </a:srgbClr>
                  </a:gs>
                  <a:gs pos="52000">
                    <a:srgbClr val="BFBFBF">
                      <a:alpha val="0"/>
                    </a:srgbClr>
                  </a:gs>
                  <a:gs pos="100000">
                    <a:srgbClr val="BEBEBE"/>
                  </a:gs>
                </a:gsLst>
                <a:lin ang="599887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9" name="Google Shape;329;p29"/>
              <p:cNvSpPr/>
              <p:nvPr/>
            </p:nvSpPr>
            <p:spPr>
              <a:xfrm flipH="1" rot="10800000">
                <a:off x="5782875" y="3538925"/>
                <a:ext cx="495000" cy="2018100"/>
              </a:xfrm>
              <a:prstGeom prst="rect">
                <a:avLst/>
              </a:prstGeom>
              <a:gradFill>
                <a:gsLst>
                  <a:gs pos="0">
                    <a:srgbClr val="BFBFBF">
                      <a:alpha val="0"/>
                    </a:srgbClr>
                  </a:gs>
                  <a:gs pos="52000">
                    <a:srgbClr val="BFBFBF">
                      <a:alpha val="0"/>
                    </a:srgbClr>
                  </a:gs>
                  <a:gs pos="100000">
                    <a:srgbClr val="BEBEBE"/>
                  </a:gs>
                </a:gsLst>
                <a:lin ang="599887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30" name="Google Shape;330;p29"/>
            <p:cNvSpPr/>
            <p:nvPr/>
          </p:nvSpPr>
          <p:spPr>
            <a:xfrm rot="5400000">
              <a:off x="3062377" y="3306900"/>
              <a:ext cx="3638700" cy="341100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</a:srgbClr>
                </a:gs>
                <a:gs pos="100000">
                  <a:srgbClr val="FFFFFF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extLst>
    <p:ext uri="{DCECCB84-F9BA-43D5-87BE-67443E8EF086}">
      <p15:sldGuideLst>
        <p15:guide id="1" pos="1922">
          <p15:clr>
            <a:schemeClr val="accent3"/>
          </p15:clr>
        </p15:guide>
        <p15:guide id="2" pos="2094">
          <p15:clr>
            <a:schemeClr val="accent3"/>
          </p15:clr>
        </p15:guide>
        <p15:guide id="3" pos="3754">
          <p15:clr>
            <a:schemeClr val="accent3"/>
          </p15:clr>
        </p15:guide>
        <p15:guide id="4" pos="3926">
          <p15:clr>
            <a:schemeClr val="accent3"/>
          </p15:clr>
        </p15:guide>
        <p15:guide id="5" pos="5586">
          <p15:clr>
            <a:schemeClr val="accent3"/>
          </p15:clr>
        </p15:guide>
        <p15:guide id="6" pos="5758">
          <p15:clr>
            <a:schemeClr val="accent3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 CASES">
  <p:cSld name="Custom Layout_2_1_1_1_1_2"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30"/>
          <p:cNvPicPr preferRelativeResize="0"/>
          <p:nvPr/>
        </p:nvPicPr>
        <p:blipFill rotWithShape="1">
          <a:blip r:embed="rId2">
            <a:alphaModFix/>
          </a:blip>
          <a:srcRect b="43484" l="0" r="0" t="43484"/>
          <a:stretch/>
        </p:blipFill>
        <p:spPr>
          <a:xfrm>
            <a:off x="-100" y="-325"/>
            <a:ext cx="12192000" cy="893400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30"/>
          <p:cNvSpPr txBox="1"/>
          <p:nvPr/>
        </p:nvSpPr>
        <p:spPr>
          <a:xfrm>
            <a:off x="11074938" y="6206897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900">
                <a:solidFill>
                  <a:schemeClr val="dk1"/>
                </a:solidFill>
              </a:rPr>
              <a:t>‹#›</a:t>
            </a:fld>
            <a:endParaRPr sz="900">
              <a:solidFill>
                <a:schemeClr val="dk1"/>
              </a:solidFill>
            </a:endParaRPr>
          </a:p>
        </p:txBody>
      </p:sp>
      <p:sp>
        <p:nvSpPr>
          <p:cNvPr id="334" name="Google Shape;334;p30"/>
          <p:cNvSpPr txBox="1"/>
          <p:nvPr/>
        </p:nvSpPr>
        <p:spPr>
          <a:xfrm>
            <a:off x="1752780" y="6357487"/>
            <a:ext cx="27591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>
                <a:solidFill>
                  <a:schemeClr val="dk1"/>
                </a:solidFill>
              </a:rPr>
              <a:t>|   C</a:t>
            </a: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onfidential</a:t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35" name="Google Shape;335;p30"/>
          <p:cNvGrpSpPr/>
          <p:nvPr/>
        </p:nvGrpSpPr>
        <p:grpSpPr>
          <a:xfrm>
            <a:off x="491096" y="6406052"/>
            <a:ext cx="1154563" cy="146791"/>
            <a:chOff x="3146659" y="5142869"/>
            <a:chExt cx="1162702" cy="147796"/>
          </a:xfrm>
        </p:grpSpPr>
        <p:sp>
          <p:nvSpPr>
            <p:cNvPr id="336" name="Google Shape;336;p30"/>
            <p:cNvSpPr/>
            <p:nvPr/>
          </p:nvSpPr>
          <p:spPr>
            <a:xfrm>
              <a:off x="3925681" y="5167918"/>
              <a:ext cx="17118" cy="17010"/>
            </a:xfrm>
            <a:custGeom>
              <a:rect b="b" l="l" r="r" t="t"/>
              <a:pathLst>
                <a:path extrusionOk="0" h="21600" w="21600">
                  <a:moveTo>
                    <a:pt x="10840" y="0"/>
                  </a:moveTo>
                  <a:cubicBezTo>
                    <a:pt x="16695" y="0"/>
                    <a:pt x="21600" y="4654"/>
                    <a:pt x="21600" y="10740"/>
                  </a:cubicBezTo>
                  <a:cubicBezTo>
                    <a:pt x="21600" y="16827"/>
                    <a:pt x="16695" y="21600"/>
                    <a:pt x="10840" y="21600"/>
                  </a:cubicBezTo>
                  <a:cubicBezTo>
                    <a:pt x="4985" y="21600"/>
                    <a:pt x="0" y="16946"/>
                    <a:pt x="0" y="10740"/>
                  </a:cubicBezTo>
                  <a:cubicBezTo>
                    <a:pt x="0" y="4535"/>
                    <a:pt x="4945" y="0"/>
                    <a:pt x="10840" y="0"/>
                  </a:cubicBezTo>
                  <a:close/>
                  <a:moveTo>
                    <a:pt x="10840" y="20009"/>
                  </a:moveTo>
                  <a:cubicBezTo>
                    <a:pt x="15824" y="20009"/>
                    <a:pt x="19662" y="16031"/>
                    <a:pt x="19662" y="10740"/>
                  </a:cubicBezTo>
                  <a:cubicBezTo>
                    <a:pt x="19662" y="5450"/>
                    <a:pt x="15824" y="1591"/>
                    <a:pt x="10840" y="1591"/>
                  </a:cubicBezTo>
                  <a:cubicBezTo>
                    <a:pt x="5855" y="1591"/>
                    <a:pt x="1978" y="5569"/>
                    <a:pt x="1978" y="10740"/>
                  </a:cubicBezTo>
                  <a:cubicBezTo>
                    <a:pt x="1978" y="15912"/>
                    <a:pt x="5815" y="20009"/>
                    <a:pt x="10840" y="20009"/>
                  </a:cubicBezTo>
                  <a:close/>
                  <a:moveTo>
                    <a:pt x="6646" y="4455"/>
                  </a:moveTo>
                  <a:lnTo>
                    <a:pt x="11512" y="4455"/>
                  </a:lnTo>
                  <a:cubicBezTo>
                    <a:pt x="14479" y="4455"/>
                    <a:pt x="15903" y="5649"/>
                    <a:pt x="15903" y="8075"/>
                  </a:cubicBezTo>
                  <a:cubicBezTo>
                    <a:pt x="15903" y="10343"/>
                    <a:pt x="14479" y="11297"/>
                    <a:pt x="12580" y="11496"/>
                  </a:cubicBezTo>
                  <a:lnTo>
                    <a:pt x="16180" y="17065"/>
                  </a:lnTo>
                  <a:lnTo>
                    <a:pt x="14084" y="17065"/>
                  </a:lnTo>
                  <a:lnTo>
                    <a:pt x="10681" y="11655"/>
                  </a:lnTo>
                  <a:lnTo>
                    <a:pt x="8624" y="11655"/>
                  </a:lnTo>
                  <a:lnTo>
                    <a:pt x="8624" y="17065"/>
                  </a:lnTo>
                  <a:lnTo>
                    <a:pt x="6686" y="17065"/>
                  </a:lnTo>
                  <a:lnTo>
                    <a:pt x="6686" y="4455"/>
                  </a:lnTo>
                  <a:lnTo>
                    <a:pt x="6646" y="4455"/>
                  </a:lnTo>
                  <a:close/>
                  <a:moveTo>
                    <a:pt x="8585" y="10064"/>
                  </a:moveTo>
                  <a:lnTo>
                    <a:pt x="10642" y="10064"/>
                  </a:lnTo>
                  <a:cubicBezTo>
                    <a:pt x="12343" y="10064"/>
                    <a:pt x="13965" y="9985"/>
                    <a:pt x="13965" y="7996"/>
                  </a:cubicBezTo>
                  <a:cubicBezTo>
                    <a:pt x="13965" y="6325"/>
                    <a:pt x="12541" y="6046"/>
                    <a:pt x="11196" y="6046"/>
                  </a:cubicBezTo>
                  <a:lnTo>
                    <a:pt x="8624" y="6046"/>
                  </a:lnTo>
                  <a:lnTo>
                    <a:pt x="8585" y="10064"/>
                  </a:lnTo>
                  <a:lnTo>
                    <a:pt x="8585" y="1006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" name="Google Shape;337;p30"/>
            <p:cNvSpPr/>
            <p:nvPr/>
          </p:nvSpPr>
          <p:spPr>
            <a:xfrm>
              <a:off x="3992798" y="5167918"/>
              <a:ext cx="69768" cy="81864"/>
            </a:xfrm>
            <a:custGeom>
              <a:rect b="b" l="l" r="r" t="t"/>
              <a:pathLst>
                <a:path extrusionOk="0" h="21600" w="21600">
                  <a:moveTo>
                    <a:pt x="0" y="0"/>
                  </a:moveTo>
                  <a:lnTo>
                    <a:pt x="9040" y="0"/>
                  </a:lnTo>
                  <a:cubicBezTo>
                    <a:pt x="16974" y="0"/>
                    <a:pt x="21600" y="4126"/>
                    <a:pt x="21600" y="10800"/>
                  </a:cubicBezTo>
                  <a:cubicBezTo>
                    <a:pt x="21600" y="17474"/>
                    <a:pt x="16974" y="21600"/>
                    <a:pt x="9040" y="21600"/>
                  </a:cubicBezTo>
                  <a:lnTo>
                    <a:pt x="0" y="21600"/>
                  </a:lnTo>
                  <a:lnTo>
                    <a:pt x="0" y="0"/>
                  </a:lnTo>
                  <a:lnTo>
                    <a:pt x="0" y="0"/>
                  </a:lnTo>
                  <a:close/>
                  <a:moveTo>
                    <a:pt x="9001" y="18755"/>
                  </a:moveTo>
                  <a:cubicBezTo>
                    <a:pt x="14588" y="18755"/>
                    <a:pt x="17614" y="15844"/>
                    <a:pt x="17614" y="10800"/>
                  </a:cubicBezTo>
                  <a:cubicBezTo>
                    <a:pt x="17614" y="5756"/>
                    <a:pt x="14588" y="2853"/>
                    <a:pt x="9001" y="2853"/>
                  </a:cubicBezTo>
                  <a:lnTo>
                    <a:pt x="3802" y="2853"/>
                  </a:lnTo>
                  <a:lnTo>
                    <a:pt x="3802" y="18755"/>
                  </a:lnTo>
                  <a:lnTo>
                    <a:pt x="9001" y="1875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" name="Google Shape;338;p30"/>
            <p:cNvSpPr/>
            <p:nvPr/>
          </p:nvSpPr>
          <p:spPr>
            <a:xfrm>
              <a:off x="4071446" y="5168607"/>
              <a:ext cx="14040" cy="81162"/>
            </a:xfrm>
            <a:custGeom>
              <a:rect b="b" l="l" r="r" t="t"/>
              <a:pathLst>
                <a:path extrusionOk="0" h="21600" w="21600">
                  <a:moveTo>
                    <a:pt x="0" y="1867"/>
                  </a:moveTo>
                  <a:cubicBezTo>
                    <a:pt x="0" y="859"/>
                    <a:pt x="4773" y="0"/>
                    <a:pt x="10800" y="0"/>
                  </a:cubicBezTo>
                  <a:cubicBezTo>
                    <a:pt x="16827" y="0"/>
                    <a:pt x="21600" y="825"/>
                    <a:pt x="21600" y="1867"/>
                  </a:cubicBezTo>
                  <a:cubicBezTo>
                    <a:pt x="21600" y="2909"/>
                    <a:pt x="16827" y="3735"/>
                    <a:pt x="10800" y="3735"/>
                  </a:cubicBezTo>
                  <a:cubicBezTo>
                    <a:pt x="4773" y="3735"/>
                    <a:pt x="0" y="2909"/>
                    <a:pt x="0" y="1867"/>
                  </a:cubicBezTo>
                  <a:close/>
                  <a:moveTo>
                    <a:pt x="1929" y="5811"/>
                  </a:moveTo>
                  <a:lnTo>
                    <a:pt x="19623" y="5811"/>
                  </a:lnTo>
                  <a:lnTo>
                    <a:pt x="19623" y="21600"/>
                  </a:lnTo>
                  <a:lnTo>
                    <a:pt x="1929" y="21600"/>
                  </a:lnTo>
                  <a:cubicBezTo>
                    <a:pt x="1929" y="21600"/>
                    <a:pt x="1929" y="5811"/>
                    <a:pt x="1929" y="581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" name="Google Shape;339;p30"/>
            <p:cNvSpPr/>
            <p:nvPr/>
          </p:nvSpPr>
          <p:spPr>
            <a:xfrm>
              <a:off x="4094320" y="5189099"/>
              <a:ext cx="57834" cy="84618"/>
            </a:xfrm>
            <a:custGeom>
              <a:rect b="b" l="l" r="r" t="t"/>
              <a:pathLst>
                <a:path extrusionOk="0" h="21600" w="21600">
                  <a:moveTo>
                    <a:pt x="1252" y="16546"/>
                  </a:moveTo>
                  <a:lnTo>
                    <a:pt x="5546" y="16546"/>
                  </a:lnTo>
                  <a:cubicBezTo>
                    <a:pt x="5886" y="18337"/>
                    <a:pt x="7828" y="19217"/>
                    <a:pt x="11081" y="19217"/>
                  </a:cubicBezTo>
                  <a:cubicBezTo>
                    <a:pt x="15118" y="19217"/>
                    <a:pt x="17306" y="17777"/>
                    <a:pt x="17306" y="14994"/>
                  </a:cubicBezTo>
                  <a:lnTo>
                    <a:pt x="17306" y="13323"/>
                  </a:lnTo>
                  <a:cubicBezTo>
                    <a:pt x="15714" y="14819"/>
                    <a:pt x="13316" y="15674"/>
                    <a:pt x="10180" y="15674"/>
                  </a:cubicBezTo>
                  <a:cubicBezTo>
                    <a:pt x="4037" y="15674"/>
                    <a:pt x="0" y="12563"/>
                    <a:pt x="0" y="7837"/>
                  </a:cubicBezTo>
                  <a:cubicBezTo>
                    <a:pt x="0" y="3111"/>
                    <a:pt x="3990" y="0"/>
                    <a:pt x="10133" y="0"/>
                  </a:cubicBezTo>
                  <a:cubicBezTo>
                    <a:pt x="13398" y="0"/>
                    <a:pt x="15890" y="936"/>
                    <a:pt x="17481" y="2495"/>
                  </a:cubicBezTo>
                  <a:lnTo>
                    <a:pt x="17481" y="352"/>
                  </a:lnTo>
                  <a:lnTo>
                    <a:pt x="21600" y="352"/>
                  </a:lnTo>
                  <a:lnTo>
                    <a:pt x="21600" y="14938"/>
                  </a:lnTo>
                  <a:cubicBezTo>
                    <a:pt x="21600" y="18897"/>
                    <a:pt x="18125" y="21600"/>
                    <a:pt x="11034" y="21600"/>
                  </a:cubicBezTo>
                  <a:cubicBezTo>
                    <a:pt x="5020" y="21600"/>
                    <a:pt x="1673" y="19577"/>
                    <a:pt x="1240" y="16554"/>
                  </a:cubicBezTo>
                  <a:lnTo>
                    <a:pt x="1252" y="16546"/>
                  </a:lnTo>
                  <a:close/>
                  <a:moveTo>
                    <a:pt x="17434" y="7829"/>
                  </a:moveTo>
                  <a:cubicBezTo>
                    <a:pt x="17434" y="4454"/>
                    <a:pt x="14895" y="2519"/>
                    <a:pt x="10952" y="2519"/>
                  </a:cubicBezTo>
                  <a:cubicBezTo>
                    <a:pt x="7009" y="2519"/>
                    <a:pt x="4470" y="4574"/>
                    <a:pt x="4470" y="7829"/>
                  </a:cubicBezTo>
                  <a:cubicBezTo>
                    <a:pt x="4470" y="11084"/>
                    <a:pt x="7009" y="13139"/>
                    <a:pt x="10952" y="13139"/>
                  </a:cubicBezTo>
                  <a:cubicBezTo>
                    <a:pt x="14895" y="13139"/>
                    <a:pt x="17434" y="11204"/>
                    <a:pt x="17434" y="782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" name="Google Shape;340;p30"/>
            <p:cNvSpPr/>
            <p:nvPr/>
          </p:nvSpPr>
          <p:spPr>
            <a:xfrm>
              <a:off x="4163913" y="5168607"/>
              <a:ext cx="14040" cy="81162"/>
            </a:xfrm>
            <a:custGeom>
              <a:rect b="b" l="l" r="r" t="t"/>
              <a:pathLst>
                <a:path extrusionOk="0" h="21600" w="21600">
                  <a:moveTo>
                    <a:pt x="0" y="1867"/>
                  </a:moveTo>
                  <a:cubicBezTo>
                    <a:pt x="0" y="859"/>
                    <a:pt x="4773" y="0"/>
                    <a:pt x="10800" y="0"/>
                  </a:cubicBezTo>
                  <a:cubicBezTo>
                    <a:pt x="16827" y="0"/>
                    <a:pt x="21600" y="825"/>
                    <a:pt x="21600" y="1867"/>
                  </a:cubicBezTo>
                  <a:cubicBezTo>
                    <a:pt x="21600" y="2909"/>
                    <a:pt x="16827" y="3735"/>
                    <a:pt x="10800" y="3735"/>
                  </a:cubicBezTo>
                  <a:cubicBezTo>
                    <a:pt x="4773" y="3735"/>
                    <a:pt x="0" y="2909"/>
                    <a:pt x="0" y="1867"/>
                  </a:cubicBezTo>
                  <a:close/>
                  <a:moveTo>
                    <a:pt x="1929" y="5811"/>
                  </a:moveTo>
                  <a:lnTo>
                    <a:pt x="19623" y="5811"/>
                  </a:lnTo>
                  <a:lnTo>
                    <a:pt x="19623" y="21600"/>
                  </a:lnTo>
                  <a:lnTo>
                    <a:pt x="1929" y="21600"/>
                  </a:lnTo>
                  <a:cubicBezTo>
                    <a:pt x="1929" y="21600"/>
                    <a:pt x="1929" y="5811"/>
                    <a:pt x="1929" y="581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" name="Google Shape;341;p30"/>
            <p:cNvSpPr/>
            <p:nvPr/>
          </p:nvSpPr>
          <p:spPr>
            <a:xfrm>
              <a:off x="4184718" y="5173432"/>
              <a:ext cx="33048" cy="76734"/>
            </a:xfrm>
            <a:custGeom>
              <a:rect b="b" l="l" r="r" t="t"/>
              <a:pathLst>
                <a:path extrusionOk="0" h="21600" w="21600">
                  <a:moveTo>
                    <a:pt x="6250" y="17772"/>
                  </a:moveTo>
                  <a:lnTo>
                    <a:pt x="6250" y="7444"/>
                  </a:lnTo>
                  <a:lnTo>
                    <a:pt x="0" y="7444"/>
                  </a:lnTo>
                  <a:lnTo>
                    <a:pt x="0" y="4789"/>
                  </a:lnTo>
                  <a:lnTo>
                    <a:pt x="6250" y="4789"/>
                  </a:lnTo>
                  <a:lnTo>
                    <a:pt x="6250" y="0"/>
                  </a:lnTo>
                  <a:lnTo>
                    <a:pt x="13772" y="0"/>
                  </a:lnTo>
                  <a:lnTo>
                    <a:pt x="13772" y="4789"/>
                  </a:lnTo>
                  <a:lnTo>
                    <a:pt x="21600" y="4789"/>
                  </a:lnTo>
                  <a:lnTo>
                    <a:pt x="21600" y="7444"/>
                  </a:lnTo>
                  <a:lnTo>
                    <a:pt x="13772" y="7444"/>
                  </a:lnTo>
                  <a:lnTo>
                    <a:pt x="13772" y="17481"/>
                  </a:lnTo>
                  <a:cubicBezTo>
                    <a:pt x="13772" y="18451"/>
                    <a:pt x="14899" y="18910"/>
                    <a:pt x="18219" y="18910"/>
                  </a:cubicBezTo>
                  <a:lnTo>
                    <a:pt x="21600" y="18910"/>
                  </a:lnTo>
                  <a:lnTo>
                    <a:pt x="21600" y="21503"/>
                  </a:lnTo>
                  <a:cubicBezTo>
                    <a:pt x="19940" y="21565"/>
                    <a:pt x="18362" y="21600"/>
                    <a:pt x="17009" y="21600"/>
                  </a:cubicBezTo>
                  <a:cubicBezTo>
                    <a:pt x="10021" y="21600"/>
                    <a:pt x="6250" y="20568"/>
                    <a:pt x="6250" y="17772"/>
                  </a:cubicBezTo>
                  <a:lnTo>
                    <a:pt x="6250" y="1777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" name="Google Shape;342;p30"/>
            <p:cNvSpPr/>
            <p:nvPr/>
          </p:nvSpPr>
          <p:spPr>
            <a:xfrm>
              <a:off x="4223134" y="5189068"/>
              <a:ext cx="57672" cy="62100"/>
            </a:xfrm>
            <a:custGeom>
              <a:rect b="b" l="l" r="r" t="t"/>
              <a:pathLst>
                <a:path extrusionOk="0" h="21600" w="21600">
                  <a:moveTo>
                    <a:pt x="15159" y="18320"/>
                  </a:moveTo>
                  <a:cubicBezTo>
                    <a:pt x="13657" y="20477"/>
                    <a:pt x="11158" y="21600"/>
                    <a:pt x="7920" y="21600"/>
                  </a:cubicBezTo>
                  <a:cubicBezTo>
                    <a:pt x="3144" y="21600"/>
                    <a:pt x="0" y="19442"/>
                    <a:pt x="0" y="15475"/>
                  </a:cubicBezTo>
                  <a:cubicBezTo>
                    <a:pt x="0" y="12151"/>
                    <a:pt x="2147" y="9634"/>
                    <a:pt x="8354" y="9078"/>
                  </a:cubicBezTo>
                  <a:lnTo>
                    <a:pt x="11627" y="8762"/>
                  </a:lnTo>
                  <a:cubicBezTo>
                    <a:pt x="13774" y="8522"/>
                    <a:pt x="14948" y="7847"/>
                    <a:pt x="14948" y="6168"/>
                  </a:cubicBezTo>
                  <a:cubicBezTo>
                    <a:pt x="14948" y="4250"/>
                    <a:pt x="13868" y="3204"/>
                    <a:pt x="10383" y="3204"/>
                  </a:cubicBezTo>
                  <a:cubicBezTo>
                    <a:pt x="6899" y="3204"/>
                    <a:pt x="5432" y="4119"/>
                    <a:pt x="5221" y="6920"/>
                  </a:cubicBezTo>
                  <a:lnTo>
                    <a:pt x="962" y="6920"/>
                  </a:lnTo>
                  <a:cubicBezTo>
                    <a:pt x="1220" y="2757"/>
                    <a:pt x="3719" y="0"/>
                    <a:pt x="10395" y="0"/>
                  </a:cubicBezTo>
                  <a:cubicBezTo>
                    <a:pt x="17071" y="0"/>
                    <a:pt x="19183" y="2485"/>
                    <a:pt x="19183" y="6081"/>
                  </a:cubicBezTo>
                  <a:lnTo>
                    <a:pt x="19183" y="17001"/>
                  </a:lnTo>
                  <a:cubicBezTo>
                    <a:pt x="19183" y="17644"/>
                    <a:pt x="19523" y="18036"/>
                    <a:pt x="20392" y="18036"/>
                  </a:cubicBezTo>
                  <a:lnTo>
                    <a:pt x="21600" y="18036"/>
                  </a:lnTo>
                  <a:lnTo>
                    <a:pt x="21600" y="21120"/>
                  </a:lnTo>
                  <a:cubicBezTo>
                    <a:pt x="20955" y="21197"/>
                    <a:pt x="20180" y="21240"/>
                    <a:pt x="19488" y="21240"/>
                  </a:cubicBezTo>
                  <a:cubicBezTo>
                    <a:pt x="16731" y="21240"/>
                    <a:pt x="15487" y="20325"/>
                    <a:pt x="15182" y="18320"/>
                  </a:cubicBezTo>
                  <a:lnTo>
                    <a:pt x="15159" y="18320"/>
                  </a:lnTo>
                  <a:close/>
                  <a:moveTo>
                    <a:pt x="8577" y="18483"/>
                  </a:moveTo>
                  <a:cubicBezTo>
                    <a:pt x="11721" y="18483"/>
                    <a:pt x="14948" y="16848"/>
                    <a:pt x="14948" y="12969"/>
                  </a:cubicBezTo>
                  <a:lnTo>
                    <a:pt x="14948" y="10811"/>
                  </a:lnTo>
                  <a:cubicBezTo>
                    <a:pt x="14302" y="11290"/>
                    <a:pt x="13399" y="11530"/>
                    <a:pt x="12190" y="11650"/>
                  </a:cubicBezTo>
                  <a:lnTo>
                    <a:pt x="9093" y="11966"/>
                  </a:lnTo>
                  <a:cubicBezTo>
                    <a:pt x="5514" y="12369"/>
                    <a:pt x="4447" y="13525"/>
                    <a:pt x="4447" y="15366"/>
                  </a:cubicBezTo>
                  <a:cubicBezTo>
                    <a:pt x="4447" y="17208"/>
                    <a:pt x="5784" y="18483"/>
                    <a:pt x="8577" y="18483"/>
                  </a:cubicBezTo>
                  <a:lnTo>
                    <a:pt x="8577" y="1848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" name="Google Shape;343;p30"/>
            <p:cNvSpPr/>
            <p:nvPr/>
          </p:nvSpPr>
          <p:spPr>
            <a:xfrm>
              <a:off x="4287869" y="5167918"/>
              <a:ext cx="21492" cy="82242"/>
            </a:xfrm>
            <a:custGeom>
              <a:rect b="b" l="l" r="r" t="t"/>
              <a:pathLst>
                <a:path extrusionOk="0" h="21600" w="21600">
                  <a:moveTo>
                    <a:pt x="0" y="18029"/>
                  </a:moveTo>
                  <a:lnTo>
                    <a:pt x="0" y="0"/>
                  </a:lnTo>
                  <a:lnTo>
                    <a:pt x="11556" y="0"/>
                  </a:lnTo>
                  <a:lnTo>
                    <a:pt x="11556" y="17757"/>
                  </a:lnTo>
                  <a:cubicBezTo>
                    <a:pt x="11556" y="18662"/>
                    <a:pt x="13067" y="19090"/>
                    <a:pt x="17318" y="19090"/>
                  </a:cubicBezTo>
                  <a:lnTo>
                    <a:pt x="21600" y="19090"/>
                  </a:lnTo>
                  <a:lnTo>
                    <a:pt x="21600" y="21509"/>
                  </a:lnTo>
                  <a:cubicBezTo>
                    <a:pt x="19301" y="21567"/>
                    <a:pt x="16971" y="21600"/>
                    <a:pt x="15145" y="21600"/>
                  </a:cubicBezTo>
                  <a:cubicBezTo>
                    <a:pt x="5321" y="21600"/>
                    <a:pt x="0" y="20637"/>
                    <a:pt x="0" y="18029"/>
                  </a:cubicBezTo>
                  <a:lnTo>
                    <a:pt x="0" y="1802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" name="Google Shape;344;p30"/>
            <p:cNvSpPr/>
            <p:nvPr/>
          </p:nvSpPr>
          <p:spPr>
            <a:xfrm>
              <a:off x="3550897" y="5167886"/>
              <a:ext cx="56754" cy="81864"/>
            </a:xfrm>
            <a:custGeom>
              <a:rect b="b" l="l" r="r" t="t"/>
              <a:pathLst>
                <a:path extrusionOk="0" h="21600" w="21600">
                  <a:moveTo>
                    <a:pt x="21600" y="4199"/>
                  </a:moveTo>
                  <a:lnTo>
                    <a:pt x="21600" y="0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17219"/>
                  </a:lnTo>
                  <a:lnTo>
                    <a:pt x="8755" y="17219"/>
                  </a:lnTo>
                  <a:lnTo>
                    <a:pt x="8755" y="12433"/>
                  </a:lnTo>
                  <a:lnTo>
                    <a:pt x="19441" y="12433"/>
                  </a:lnTo>
                  <a:lnTo>
                    <a:pt x="19441" y="8233"/>
                  </a:lnTo>
                  <a:lnTo>
                    <a:pt x="8755" y="8233"/>
                  </a:lnTo>
                  <a:lnTo>
                    <a:pt x="8755" y="4199"/>
                  </a:lnTo>
                  <a:lnTo>
                    <a:pt x="21600" y="4199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" name="Google Shape;345;p30"/>
            <p:cNvSpPr/>
            <p:nvPr/>
          </p:nvSpPr>
          <p:spPr>
            <a:xfrm>
              <a:off x="3649035" y="5167886"/>
              <a:ext cx="58752" cy="81864"/>
            </a:xfrm>
            <a:custGeom>
              <a:rect b="b" l="l" r="r" t="t"/>
              <a:pathLst>
                <a:path extrusionOk="0" h="21600" w="21600">
                  <a:moveTo>
                    <a:pt x="21600" y="17335"/>
                  </a:moveTo>
                  <a:lnTo>
                    <a:pt x="8559" y="17335"/>
                  </a:lnTo>
                  <a:lnTo>
                    <a:pt x="8559" y="0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17335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" name="Google Shape;346;p30"/>
            <p:cNvSpPr/>
            <p:nvPr/>
          </p:nvSpPr>
          <p:spPr>
            <a:xfrm>
              <a:off x="3846438" y="5165505"/>
              <a:ext cx="74898" cy="85968"/>
            </a:xfrm>
            <a:custGeom>
              <a:rect b="b" l="l" r="r" t="t"/>
              <a:pathLst>
                <a:path extrusionOk="0" h="21600" w="21600">
                  <a:moveTo>
                    <a:pt x="14054" y="8438"/>
                  </a:moveTo>
                  <a:cubicBezTo>
                    <a:pt x="9526" y="7549"/>
                    <a:pt x="7944" y="7447"/>
                    <a:pt x="7944" y="5880"/>
                  </a:cubicBezTo>
                  <a:cubicBezTo>
                    <a:pt x="7944" y="4424"/>
                    <a:pt x="10185" y="3967"/>
                    <a:pt x="11478" y="3967"/>
                  </a:cubicBezTo>
                  <a:cubicBezTo>
                    <a:pt x="13575" y="3967"/>
                    <a:pt x="16033" y="4392"/>
                    <a:pt x="18536" y="5518"/>
                  </a:cubicBezTo>
                  <a:lnTo>
                    <a:pt x="20362" y="1732"/>
                  </a:lnTo>
                  <a:cubicBezTo>
                    <a:pt x="17795" y="504"/>
                    <a:pt x="14487" y="0"/>
                    <a:pt x="11306" y="0"/>
                  </a:cubicBezTo>
                  <a:cubicBezTo>
                    <a:pt x="5061" y="0"/>
                    <a:pt x="868" y="2204"/>
                    <a:pt x="696" y="6510"/>
                  </a:cubicBezTo>
                  <a:cubicBezTo>
                    <a:pt x="515" y="10430"/>
                    <a:pt x="4175" y="11902"/>
                    <a:pt x="7546" y="12508"/>
                  </a:cubicBezTo>
                  <a:cubicBezTo>
                    <a:pt x="10791" y="13091"/>
                    <a:pt x="14081" y="13594"/>
                    <a:pt x="14153" y="15271"/>
                  </a:cubicBezTo>
                  <a:cubicBezTo>
                    <a:pt x="14216" y="16822"/>
                    <a:pt x="12617" y="17483"/>
                    <a:pt x="9598" y="17483"/>
                  </a:cubicBezTo>
                  <a:cubicBezTo>
                    <a:pt x="6805" y="17483"/>
                    <a:pt x="4203" y="16704"/>
                    <a:pt x="1545" y="15736"/>
                  </a:cubicBezTo>
                  <a:lnTo>
                    <a:pt x="0" y="19845"/>
                  </a:lnTo>
                  <a:cubicBezTo>
                    <a:pt x="3046" y="20978"/>
                    <a:pt x="6146" y="21600"/>
                    <a:pt x="9345" y="21600"/>
                  </a:cubicBezTo>
                  <a:cubicBezTo>
                    <a:pt x="13782" y="21600"/>
                    <a:pt x="17018" y="21002"/>
                    <a:pt x="19404" y="19050"/>
                  </a:cubicBezTo>
                  <a:cubicBezTo>
                    <a:pt x="21058" y="17711"/>
                    <a:pt x="21600" y="16098"/>
                    <a:pt x="21600" y="14555"/>
                  </a:cubicBezTo>
                  <a:cubicBezTo>
                    <a:pt x="21591" y="11296"/>
                    <a:pt x="19268" y="9462"/>
                    <a:pt x="14054" y="8438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" name="Google Shape;347;p30"/>
            <p:cNvSpPr/>
            <p:nvPr/>
          </p:nvSpPr>
          <p:spPr>
            <a:xfrm>
              <a:off x="3446493" y="5167886"/>
              <a:ext cx="71388" cy="81864"/>
            </a:xfrm>
            <a:custGeom>
              <a:rect b="b" l="l" r="r" t="t"/>
              <a:pathLst>
                <a:path extrusionOk="0" h="21600" w="21600">
                  <a:moveTo>
                    <a:pt x="21600" y="4257"/>
                  </a:moveTo>
                  <a:lnTo>
                    <a:pt x="21600" y="0"/>
                  </a:lnTo>
                  <a:lnTo>
                    <a:pt x="0" y="0"/>
                  </a:lnTo>
                  <a:lnTo>
                    <a:pt x="0" y="4257"/>
                  </a:lnTo>
                  <a:lnTo>
                    <a:pt x="7298" y="4257"/>
                  </a:lnTo>
                  <a:lnTo>
                    <a:pt x="7298" y="21600"/>
                  </a:lnTo>
                  <a:lnTo>
                    <a:pt x="14293" y="21600"/>
                  </a:lnTo>
                  <a:lnTo>
                    <a:pt x="14293" y="4257"/>
                  </a:lnTo>
                  <a:lnTo>
                    <a:pt x="21600" y="4257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" name="Google Shape;348;p30"/>
            <p:cNvSpPr/>
            <p:nvPr/>
          </p:nvSpPr>
          <p:spPr>
            <a:xfrm>
              <a:off x="3736331" y="5167886"/>
              <a:ext cx="74844" cy="83322"/>
            </a:xfrm>
            <a:custGeom>
              <a:rect b="b" l="l" r="r" t="t"/>
              <a:pathLst>
                <a:path extrusionOk="0" h="21600" w="21600">
                  <a:moveTo>
                    <a:pt x="14671" y="0"/>
                  </a:moveTo>
                  <a:lnTo>
                    <a:pt x="14671" y="13480"/>
                  </a:lnTo>
                  <a:cubicBezTo>
                    <a:pt x="14671" y="14535"/>
                    <a:pt x="14671" y="14828"/>
                    <a:pt x="14599" y="15242"/>
                  </a:cubicBezTo>
                  <a:cubicBezTo>
                    <a:pt x="14391" y="16525"/>
                    <a:pt x="12998" y="17272"/>
                    <a:pt x="10782" y="17296"/>
                  </a:cubicBezTo>
                  <a:cubicBezTo>
                    <a:pt x="9145" y="17272"/>
                    <a:pt x="7942" y="16842"/>
                    <a:pt x="7381" y="16070"/>
                  </a:cubicBezTo>
                  <a:cubicBezTo>
                    <a:pt x="7101" y="15672"/>
                    <a:pt x="6965" y="14966"/>
                    <a:pt x="6965" y="13829"/>
                  </a:cubicBezTo>
                  <a:lnTo>
                    <a:pt x="6965" y="0"/>
                  </a:lnTo>
                  <a:lnTo>
                    <a:pt x="0" y="0"/>
                  </a:lnTo>
                  <a:lnTo>
                    <a:pt x="0" y="14625"/>
                  </a:lnTo>
                  <a:cubicBezTo>
                    <a:pt x="0" y="16655"/>
                    <a:pt x="298" y="17564"/>
                    <a:pt x="1321" y="18717"/>
                  </a:cubicBezTo>
                  <a:cubicBezTo>
                    <a:pt x="3003" y="20609"/>
                    <a:pt x="6277" y="21600"/>
                    <a:pt x="10800" y="21600"/>
                  </a:cubicBezTo>
                  <a:cubicBezTo>
                    <a:pt x="10845" y="21600"/>
                    <a:pt x="10899" y="21600"/>
                    <a:pt x="10945" y="21600"/>
                  </a:cubicBezTo>
                  <a:cubicBezTo>
                    <a:pt x="10972" y="21600"/>
                    <a:pt x="11008" y="21600"/>
                    <a:pt x="11044" y="21600"/>
                  </a:cubicBezTo>
                  <a:cubicBezTo>
                    <a:pt x="17086" y="21600"/>
                    <a:pt x="20207" y="19481"/>
                    <a:pt x="21112" y="17499"/>
                  </a:cubicBezTo>
                  <a:cubicBezTo>
                    <a:pt x="21564" y="16541"/>
                    <a:pt x="21600" y="16086"/>
                    <a:pt x="21600" y="14146"/>
                  </a:cubicBezTo>
                  <a:lnTo>
                    <a:pt x="21600" y="0"/>
                  </a:lnTo>
                  <a:lnTo>
                    <a:pt x="14671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" name="Google Shape;349;p30"/>
            <p:cNvSpPr/>
            <p:nvPr/>
          </p:nvSpPr>
          <p:spPr>
            <a:xfrm>
              <a:off x="3322097" y="5145433"/>
              <a:ext cx="136300" cy="36374"/>
            </a:xfrm>
            <a:custGeom>
              <a:rect b="b" l="l" r="r" t="t"/>
              <a:pathLst>
                <a:path extrusionOk="0" h="21555" w="21592">
                  <a:moveTo>
                    <a:pt x="21431" y="11"/>
                  </a:moveTo>
                  <a:lnTo>
                    <a:pt x="0" y="15969"/>
                  </a:lnTo>
                  <a:lnTo>
                    <a:pt x="0" y="21555"/>
                  </a:lnTo>
                  <a:lnTo>
                    <a:pt x="69" y="21481"/>
                  </a:lnTo>
                  <a:cubicBezTo>
                    <a:pt x="14230" y="8621"/>
                    <a:pt x="21431" y="883"/>
                    <a:pt x="21491" y="827"/>
                  </a:cubicBezTo>
                  <a:cubicBezTo>
                    <a:pt x="21570" y="753"/>
                    <a:pt x="21600" y="512"/>
                    <a:pt x="21590" y="326"/>
                  </a:cubicBezTo>
                  <a:cubicBezTo>
                    <a:pt x="21575" y="122"/>
                    <a:pt x="21516" y="-45"/>
                    <a:pt x="21431" y="11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" name="Google Shape;350;p30"/>
            <p:cNvSpPr/>
            <p:nvPr/>
          </p:nvSpPr>
          <p:spPr>
            <a:xfrm>
              <a:off x="3146659" y="5142869"/>
              <a:ext cx="245254" cy="147796"/>
            </a:xfrm>
            <a:custGeom>
              <a:rect b="b" l="l" r="r" t="t"/>
              <a:pathLst>
                <a:path extrusionOk="0" h="21584" w="21594">
                  <a:moveTo>
                    <a:pt x="17357" y="1476"/>
                  </a:moveTo>
                  <a:cubicBezTo>
                    <a:pt x="17542" y="1279"/>
                    <a:pt x="17594" y="1403"/>
                    <a:pt x="17539" y="1622"/>
                  </a:cubicBezTo>
                  <a:cubicBezTo>
                    <a:pt x="17451" y="1975"/>
                    <a:pt x="17048" y="4116"/>
                    <a:pt x="14050" y="8198"/>
                  </a:cubicBezTo>
                  <a:cubicBezTo>
                    <a:pt x="13266" y="9260"/>
                    <a:pt x="12712" y="9860"/>
                    <a:pt x="11583" y="10967"/>
                  </a:cubicBezTo>
                  <a:cubicBezTo>
                    <a:pt x="13432" y="6679"/>
                    <a:pt x="16124" y="2808"/>
                    <a:pt x="17357" y="1476"/>
                  </a:cubicBezTo>
                  <a:moveTo>
                    <a:pt x="17669" y="2"/>
                  </a:moveTo>
                  <a:cubicBezTo>
                    <a:pt x="17090" y="57"/>
                    <a:pt x="16017" y="1480"/>
                    <a:pt x="15429" y="2327"/>
                  </a:cubicBezTo>
                  <a:cubicBezTo>
                    <a:pt x="13084" y="5691"/>
                    <a:pt x="11343" y="8784"/>
                    <a:pt x="10074" y="12020"/>
                  </a:cubicBezTo>
                  <a:cubicBezTo>
                    <a:pt x="7432" y="14367"/>
                    <a:pt x="4066" y="16779"/>
                    <a:pt x="720" y="18664"/>
                  </a:cubicBezTo>
                  <a:lnTo>
                    <a:pt x="643" y="18710"/>
                  </a:lnTo>
                  <a:lnTo>
                    <a:pt x="0" y="21584"/>
                  </a:lnTo>
                  <a:lnTo>
                    <a:pt x="367" y="21346"/>
                  </a:lnTo>
                  <a:cubicBezTo>
                    <a:pt x="2494" y="20001"/>
                    <a:pt x="6044" y="17475"/>
                    <a:pt x="9263" y="14669"/>
                  </a:cubicBezTo>
                  <a:cubicBezTo>
                    <a:pt x="9081" y="15470"/>
                    <a:pt x="8990" y="16207"/>
                    <a:pt x="8990" y="16880"/>
                  </a:cubicBezTo>
                  <a:cubicBezTo>
                    <a:pt x="8990" y="17383"/>
                    <a:pt x="9040" y="17845"/>
                    <a:pt x="9142" y="18271"/>
                  </a:cubicBezTo>
                  <a:cubicBezTo>
                    <a:pt x="9343" y="19113"/>
                    <a:pt x="9743" y="19753"/>
                    <a:pt x="10295" y="20120"/>
                  </a:cubicBezTo>
                  <a:cubicBezTo>
                    <a:pt x="11120" y="20664"/>
                    <a:pt x="12243" y="20678"/>
                    <a:pt x="13526" y="20033"/>
                  </a:cubicBezTo>
                  <a:cubicBezTo>
                    <a:pt x="16800" y="18385"/>
                    <a:pt x="20687" y="13328"/>
                    <a:pt x="21534" y="12322"/>
                  </a:cubicBezTo>
                  <a:lnTo>
                    <a:pt x="21564" y="12285"/>
                  </a:lnTo>
                  <a:cubicBezTo>
                    <a:pt x="21597" y="12244"/>
                    <a:pt x="21600" y="12184"/>
                    <a:pt x="21586" y="12143"/>
                  </a:cubicBezTo>
                  <a:cubicBezTo>
                    <a:pt x="21567" y="12097"/>
                    <a:pt x="21528" y="12084"/>
                    <a:pt x="21498" y="12116"/>
                  </a:cubicBezTo>
                  <a:lnTo>
                    <a:pt x="21498" y="12116"/>
                  </a:lnTo>
                  <a:lnTo>
                    <a:pt x="21498" y="12116"/>
                  </a:lnTo>
                  <a:lnTo>
                    <a:pt x="21457" y="12157"/>
                  </a:lnTo>
                  <a:cubicBezTo>
                    <a:pt x="20549" y="13058"/>
                    <a:pt x="16138" y="17401"/>
                    <a:pt x="13269" y="18678"/>
                  </a:cubicBezTo>
                  <a:cubicBezTo>
                    <a:pt x="11810" y="19328"/>
                    <a:pt x="10695" y="18971"/>
                    <a:pt x="10276" y="17996"/>
                  </a:cubicBezTo>
                  <a:cubicBezTo>
                    <a:pt x="10130" y="17662"/>
                    <a:pt x="10061" y="17241"/>
                    <a:pt x="10061" y="16751"/>
                  </a:cubicBezTo>
                  <a:cubicBezTo>
                    <a:pt x="10061" y="15795"/>
                    <a:pt x="10331" y="14573"/>
                    <a:pt x="10858" y="13219"/>
                  </a:cubicBezTo>
                  <a:cubicBezTo>
                    <a:pt x="11341" y="12761"/>
                    <a:pt x="11790" y="12317"/>
                    <a:pt x="12196" y="11896"/>
                  </a:cubicBezTo>
                  <a:cubicBezTo>
                    <a:pt x="14993" y="9288"/>
                    <a:pt x="18218" y="4217"/>
                    <a:pt x="18353" y="1123"/>
                  </a:cubicBezTo>
                  <a:cubicBezTo>
                    <a:pt x="18353" y="1101"/>
                    <a:pt x="18353" y="1078"/>
                    <a:pt x="18353" y="1055"/>
                  </a:cubicBezTo>
                  <a:cubicBezTo>
                    <a:pt x="18353" y="789"/>
                    <a:pt x="18284" y="515"/>
                    <a:pt x="18160" y="309"/>
                  </a:cubicBezTo>
                  <a:cubicBezTo>
                    <a:pt x="18030" y="94"/>
                    <a:pt x="17857" y="-16"/>
                    <a:pt x="17669" y="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" name="Google Shape;351;p30"/>
            <p:cNvSpPr/>
            <p:nvPr/>
          </p:nvSpPr>
          <p:spPr>
            <a:xfrm>
              <a:off x="3173763" y="5172336"/>
              <a:ext cx="148554" cy="45576"/>
            </a:xfrm>
            <a:custGeom>
              <a:rect b="b" l="l" r="r" t="t"/>
              <a:pathLst>
                <a:path extrusionOk="0" h="21600" w="21600">
                  <a:moveTo>
                    <a:pt x="21500" y="74"/>
                  </a:moveTo>
                  <a:lnTo>
                    <a:pt x="802" y="14588"/>
                  </a:lnTo>
                  <a:lnTo>
                    <a:pt x="0" y="21600"/>
                  </a:lnTo>
                  <a:lnTo>
                    <a:pt x="21564" y="4501"/>
                  </a:lnTo>
                  <a:lnTo>
                    <a:pt x="21600" y="4472"/>
                  </a:lnTo>
                  <a:lnTo>
                    <a:pt x="21600" y="0"/>
                  </a:lnTo>
                  <a:lnTo>
                    <a:pt x="21500" y="74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52" name="Google Shape;352;p30"/>
          <p:cNvSpPr/>
          <p:nvPr>
            <p:ph idx="2" type="pic"/>
          </p:nvPr>
        </p:nvSpPr>
        <p:spPr>
          <a:xfrm>
            <a:off x="416404" y="440675"/>
            <a:ext cx="2052600" cy="452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353" name="Google Shape;353;p30"/>
          <p:cNvSpPr txBox="1"/>
          <p:nvPr>
            <p:ph idx="1" type="body"/>
          </p:nvPr>
        </p:nvSpPr>
        <p:spPr>
          <a:xfrm>
            <a:off x="416404" y="2168200"/>
            <a:ext cx="4379100" cy="2342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•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•"/>
              <a:defRPr sz="1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•"/>
              <a:defRPr sz="14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•"/>
              <a:defRPr sz="14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•"/>
              <a:defRPr sz="14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•"/>
              <a:defRPr sz="14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•"/>
              <a:defRPr sz="14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•"/>
              <a:defRPr sz="1400"/>
            </a:lvl9pPr>
          </a:lstStyle>
          <a:p/>
        </p:txBody>
      </p:sp>
      <p:sp>
        <p:nvSpPr>
          <p:cNvPr id="354" name="Google Shape;354;p30"/>
          <p:cNvSpPr txBox="1"/>
          <p:nvPr>
            <p:ph idx="3" type="subTitle"/>
          </p:nvPr>
        </p:nvSpPr>
        <p:spPr>
          <a:xfrm>
            <a:off x="416454" y="5056100"/>
            <a:ext cx="2052600" cy="28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55" name="Google Shape;355;p30"/>
          <p:cNvSpPr txBox="1"/>
          <p:nvPr>
            <p:ph idx="4" type="subTitle"/>
          </p:nvPr>
        </p:nvSpPr>
        <p:spPr>
          <a:xfrm>
            <a:off x="416454" y="5364950"/>
            <a:ext cx="2052600" cy="280200"/>
          </a:xfrm>
          <a:prstGeom prst="rect">
            <a:avLst/>
          </a:prstGeom>
        </p:spPr>
        <p:txBody>
          <a:bodyPr anchorCtr="0" anchor="t" bIns="0" lIns="18275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356" name="Google Shape;356;p30"/>
          <p:cNvSpPr/>
          <p:nvPr>
            <p:ph idx="5" type="pic"/>
          </p:nvPr>
        </p:nvSpPr>
        <p:spPr>
          <a:xfrm>
            <a:off x="6635535" y="298475"/>
            <a:ext cx="6422400" cy="5548500"/>
          </a:xfrm>
          <a:prstGeom prst="roundRect">
            <a:avLst>
              <a:gd fmla="val 3683" name="adj"/>
            </a:avLst>
          </a:prstGeom>
          <a:noFill/>
          <a:ln>
            <a:noFill/>
          </a:ln>
        </p:spPr>
      </p:sp>
      <p:sp>
        <p:nvSpPr>
          <p:cNvPr id="357" name="Google Shape;357;p30"/>
          <p:cNvSpPr txBox="1"/>
          <p:nvPr>
            <p:ph idx="6" type="subTitle"/>
          </p:nvPr>
        </p:nvSpPr>
        <p:spPr>
          <a:xfrm>
            <a:off x="3017230" y="5056100"/>
            <a:ext cx="2052600" cy="28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58" name="Google Shape;358;p30"/>
          <p:cNvSpPr txBox="1"/>
          <p:nvPr>
            <p:ph idx="7" type="subTitle"/>
          </p:nvPr>
        </p:nvSpPr>
        <p:spPr>
          <a:xfrm>
            <a:off x="3017230" y="5364950"/>
            <a:ext cx="2052600" cy="280200"/>
          </a:xfrm>
          <a:prstGeom prst="rect">
            <a:avLst/>
          </a:prstGeom>
        </p:spPr>
        <p:txBody>
          <a:bodyPr anchorCtr="0" anchor="t" bIns="0" lIns="18275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359" name="Google Shape;359;p30"/>
          <p:cNvSpPr txBox="1"/>
          <p:nvPr>
            <p:ph type="title"/>
          </p:nvPr>
        </p:nvSpPr>
        <p:spPr>
          <a:xfrm>
            <a:off x="416504" y="1129600"/>
            <a:ext cx="5679600" cy="524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grpSp>
        <p:nvGrpSpPr>
          <p:cNvPr id="360" name="Google Shape;360;p30"/>
          <p:cNvGrpSpPr/>
          <p:nvPr/>
        </p:nvGrpSpPr>
        <p:grpSpPr>
          <a:xfrm rot="10800000">
            <a:off x="6060669" y="1824153"/>
            <a:ext cx="341100" cy="3658815"/>
            <a:chOff x="4711177" y="1648049"/>
            <a:chExt cx="341100" cy="3658815"/>
          </a:xfrm>
        </p:grpSpPr>
        <p:grpSp>
          <p:nvGrpSpPr>
            <p:cNvPr id="361" name="Google Shape;361;p30"/>
            <p:cNvGrpSpPr/>
            <p:nvPr/>
          </p:nvGrpSpPr>
          <p:grpSpPr>
            <a:xfrm>
              <a:off x="4712819" y="1648049"/>
              <a:ext cx="322839" cy="3658815"/>
              <a:chOff x="5782875" y="1520825"/>
              <a:chExt cx="495000" cy="4036200"/>
            </a:xfrm>
          </p:grpSpPr>
          <p:sp>
            <p:nvSpPr>
              <p:cNvPr id="362" name="Google Shape;362;p30"/>
              <p:cNvSpPr/>
              <p:nvPr/>
            </p:nvSpPr>
            <p:spPr>
              <a:xfrm>
                <a:off x="5782875" y="1520825"/>
                <a:ext cx="495000" cy="2018100"/>
              </a:xfrm>
              <a:prstGeom prst="rect">
                <a:avLst/>
              </a:prstGeom>
              <a:gradFill>
                <a:gsLst>
                  <a:gs pos="0">
                    <a:srgbClr val="BFBFBF">
                      <a:alpha val="0"/>
                    </a:srgbClr>
                  </a:gs>
                  <a:gs pos="52000">
                    <a:srgbClr val="BFBFBF">
                      <a:alpha val="0"/>
                    </a:srgbClr>
                  </a:gs>
                  <a:gs pos="100000">
                    <a:srgbClr val="BEBEBE"/>
                  </a:gs>
                </a:gsLst>
                <a:lin ang="599887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3" name="Google Shape;363;p30"/>
              <p:cNvSpPr/>
              <p:nvPr/>
            </p:nvSpPr>
            <p:spPr>
              <a:xfrm flipH="1" rot="10800000">
                <a:off x="5782875" y="3538925"/>
                <a:ext cx="495000" cy="2018100"/>
              </a:xfrm>
              <a:prstGeom prst="rect">
                <a:avLst/>
              </a:prstGeom>
              <a:gradFill>
                <a:gsLst>
                  <a:gs pos="0">
                    <a:srgbClr val="BFBFBF">
                      <a:alpha val="0"/>
                    </a:srgbClr>
                  </a:gs>
                  <a:gs pos="52000">
                    <a:srgbClr val="BFBFBF">
                      <a:alpha val="0"/>
                    </a:srgbClr>
                  </a:gs>
                  <a:gs pos="100000">
                    <a:srgbClr val="BEBEBE"/>
                  </a:gs>
                </a:gsLst>
                <a:lin ang="599887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4" name="Google Shape;364;p30"/>
            <p:cNvSpPr/>
            <p:nvPr/>
          </p:nvSpPr>
          <p:spPr>
            <a:xfrm rot="5400000">
              <a:off x="3062377" y="3306900"/>
              <a:ext cx="3638700" cy="341100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</a:srgbClr>
                </a:gs>
                <a:gs pos="100000">
                  <a:srgbClr val="FFFFFF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extLst>
    <p:ext uri="{DCECCB84-F9BA-43D5-87BE-67443E8EF086}">
      <p15:sldGuideLst>
        <p15:guide id="1" pos="3840">
          <p15:clr>
            <a:schemeClr val="accent3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e TELUS INTRO">
  <p:cSld name="Custom Layout_2_1_1_1_1_2_1"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6" name="Google Shape;366;p31"/>
          <p:cNvPicPr preferRelativeResize="0"/>
          <p:nvPr/>
        </p:nvPicPr>
        <p:blipFill rotWithShape="1">
          <a:blip r:embed="rId2">
            <a:alphaModFix/>
          </a:blip>
          <a:srcRect b="0" l="14869" r="14594" t="0"/>
          <a:stretch/>
        </p:blipFill>
        <p:spPr>
          <a:xfrm rot="10800000">
            <a:off x="-18330" y="0"/>
            <a:ext cx="12210330" cy="6887300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31"/>
          <p:cNvSpPr/>
          <p:nvPr/>
        </p:nvSpPr>
        <p:spPr>
          <a:xfrm>
            <a:off x="-18330" y="0"/>
            <a:ext cx="12262800" cy="68874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p31"/>
          <p:cNvSpPr txBox="1"/>
          <p:nvPr/>
        </p:nvSpPr>
        <p:spPr>
          <a:xfrm>
            <a:off x="11074938" y="6206897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900">
                <a:solidFill>
                  <a:schemeClr val="dk1"/>
                </a:solidFill>
              </a:rPr>
              <a:t>‹#›</a:t>
            </a:fld>
            <a:endParaRPr sz="900">
              <a:solidFill>
                <a:schemeClr val="dk1"/>
              </a:solidFill>
            </a:endParaRPr>
          </a:p>
        </p:txBody>
      </p:sp>
      <p:sp>
        <p:nvSpPr>
          <p:cNvPr id="369" name="Google Shape;369;p31"/>
          <p:cNvSpPr txBox="1"/>
          <p:nvPr/>
        </p:nvSpPr>
        <p:spPr>
          <a:xfrm>
            <a:off x="1752780" y="6357487"/>
            <a:ext cx="27591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>
                <a:solidFill>
                  <a:schemeClr val="dk1"/>
                </a:solidFill>
              </a:rPr>
              <a:t>|   C</a:t>
            </a: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onfidential</a:t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70" name="Google Shape;370;p31"/>
          <p:cNvGrpSpPr/>
          <p:nvPr/>
        </p:nvGrpSpPr>
        <p:grpSpPr>
          <a:xfrm>
            <a:off x="491096" y="6406052"/>
            <a:ext cx="1154563" cy="146791"/>
            <a:chOff x="3146659" y="5142869"/>
            <a:chExt cx="1162702" cy="147796"/>
          </a:xfrm>
        </p:grpSpPr>
        <p:sp>
          <p:nvSpPr>
            <p:cNvPr id="371" name="Google Shape;371;p31"/>
            <p:cNvSpPr/>
            <p:nvPr/>
          </p:nvSpPr>
          <p:spPr>
            <a:xfrm>
              <a:off x="3925681" y="5167918"/>
              <a:ext cx="17118" cy="17010"/>
            </a:xfrm>
            <a:custGeom>
              <a:rect b="b" l="l" r="r" t="t"/>
              <a:pathLst>
                <a:path extrusionOk="0" h="21600" w="21600">
                  <a:moveTo>
                    <a:pt x="10840" y="0"/>
                  </a:moveTo>
                  <a:cubicBezTo>
                    <a:pt x="16695" y="0"/>
                    <a:pt x="21600" y="4654"/>
                    <a:pt x="21600" y="10740"/>
                  </a:cubicBezTo>
                  <a:cubicBezTo>
                    <a:pt x="21600" y="16827"/>
                    <a:pt x="16695" y="21600"/>
                    <a:pt x="10840" y="21600"/>
                  </a:cubicBezTo>
                  <a:cubicBezTo>
                    <a:pt x="4985" y="21600"/>
                    <a:pt x="0" y="16946"/>
                    <a:pt x="0" y="10740"/>
                  </a:cubicBezTo>
                  <a:cubicBezTo>
                    <a:pt x="0" y="4535"/>
                    <a:pt x="4945" y="0"/>
                    <a:pt x="10840" y="0"/>
                  </a:cubicBezTo>
                  <a:close/>
                  <a:moveTo>
                    <a:pt x="10840" y="20009"/>
                  </a:moveTo>
                  <a:cubicBezTo>
                    <a:pt x="15824" y="20009"/>
                    <a:pt x="19662" y="16031"/>
                    <a:pt x="19662" y="10740"/>
                  </a:cubicBezTo>
                  <a:cubicBezTo>
                    <a:pt x="19662" y="5450"/>
                    <a:pt x="15824" y="1591"/>
                    <a:pt x="10840" y="1591"/>
                  </a:cubicBezTo>
                  <a:cubicBezTo>
                    <a:pt x="5855" y="1591"/>
                    <a:pt x="1978" y="5569"/>
                    <a:pt x="1978" y="10740"/>
                  </a:cubicBezTo>
                  <a:cubicBezTo>
                    <a:pt x="1978" y="15912"/>
                    <a:pt x="5815" y="20009"/>
                    <a:pt x="10840" y="20009"/>
                  </a:cubicBezTo>
                  <a:close/>
                  <a:moveTo>
                    <a:pt x="6646" y="4455"/>
                  </a:moveTo>
                  <a:lnTo>
                    <a:pt x="11512" y="4455"/>
                  </a:lnTo>
                  <a:cubicBezTo>
                    <a:pt x="14479" y="4455"/>
                    <a:pt x="15903" y="5649"/>
                    <a:pt x="15903" y="8075"/>
                  </a:cubicBezTo>
                  <a:cubicBezTo>
                    <a:pt x="15903" y="10343"/>
                    <a:pt x="14479" y="11297"/>
                    <a:pt x="12580" y="11496"/>
                  </a:cubicBezTo>
                  <a:lnTo>
                    <a:pt x="16180" y="17065"/>
                  </a:lnTo>
                  <a:lnTo>
                    <a:pt x="14084" y="17065"/>
                  </a:lnTo>
                  <a:lnTo>
                    <a:pt x="10681" y="11655"/>
                  </a:lnTo>
                  <a:lnTo>
                    <a:pt x="8624" y="11655"/>
                  </a:lnTo>
                  <a:lnTo>
                    <a:pt x="8624" y="17065"/>
                  </a:lnTo>
                  <a:lnTo>
                    <a:pt x="6686" y="17065"/>
                  </a:lnTo>
                  <a:lnTo>
                    <a:pt x="6686" y="4455"/>
                  </a:lnTo>
                  <a:lnTo>
                    <a:pt x="6646" y="4455"/>
                  </a:lnTo>
                  <a:close/>
                  <a:moveTo>
                    <a:pt x="8585" y="10064"/>
                  </a:moveTo>
                  <a:lnTo>
                    <a:pt x="10642" y="10064"/>
                  </a:lnTo>
                  <a:cubicBezTo>
                    <a:pt x="12343" y="10064"/>
                    <a:pt x="13965" y="9985"/>
                    <a:pt x="13965" y="7996"/>
                  </a:cubicBezTo>
                  <a:cubicBezTo>
                    <a:pt x="13965" y="6325"/>
                    <a:pt x="12541" y="6046"/>
                    <a:pt x="11196" y="6046"/>
                  </a:cubicBezTo>
                  <a:lnTo>
                    <a:pt x="8624" y="6046"/>
                  </a:lnTo>
                  <a:lnTo>
                    <a:pt x="8585" y="10064"/>
                  </a:lnTo>
                  <a:lnTo>
                    <a:pt x="8585" y="1006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" name="Google Shape;372;p31"/>
            <p:cNvSpPr/>
            <p:nvPr/>
          </p:nvSpPr>
          <p:spPr>
            <a:xfrm>
              <a:off x="3992798" y="5167918"/>
              <a:ext cx="69768" cy="81864"/>
            </a:xfrm>
            <a:custGeom>
              <a:rect b="b" l="l" r="r" t="t"/>
              <a:pathLst>
                <a:path extrusionOk="0" h="21600" w="21600">
                  <a:moveTo>
                    <a:pt x="0" y="0"/>
                  </a:moveTo>
                  <a:lnTo>
                    <a:pt x="9040" y="0"/>
                  </a:lnTo>
                  <a:cubicBezTo>
                    <a:pt x="16974" y="0"/>
                    <a:pt x="21600" y="4126"/>
                    <a:pt x="21600" y="10800"/>
                  </a:cubicBezTo>
                  <a:cubicBezTo>
                    <a:pt x="21600" y="17474"/>
                    <a:pt x="16974" y="21600"/>
                    <a:pt x="9040" y="21600"/>
                  </a:cubicBezTo>
                  <a:lnTo>
                    <a:pt x="0" y="21600"/>
                  </a:lnTo>
                  <a:lnTo>
                    <a:pt x="0" y="0"/>
                  </a:lnTo>
                  <a:lnTo>
                    <a:pt x="0" y="0"/>
                  </a:lnTo>
                  <a:close/>
                  <a:moveTo>
                    <a:pt x="9001" y="18755"/>
                  </a:moveTo>
                  <a:cubicBezTo>
                    <a:pt x="14588" y="18755"/>
                    <a:pt x="17614" y="15844"/>
                    <a:pt x="17614" y="10800"/>
                  </a:cubicBezTo>
                  <a:cubicBezTo>
                    <a:pt x="17614" y="5756"/>
                    <a:pt x="14588" y="2853"/>
                    <a:pt x="9001" y="2853"/>
                  </a:cubicBezTo>
                  <a:lnTo>
                    <a:pt x="3802" y="2853"/>
                  </a:lnTo>
                  <a:lnTo>
                    <a:pt x="3802" y="18755"/>
                  </a:lnTo>
                  <a:lnTo>
                    <a:pt x="9001" y="1875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" name="Google Shape;373;p31"/>
            <p:cNvSpPr/>
            <p:nvPr/>
          </p:nvSpPr>
          <p:spPr>
            <a:xfrm>
              <a:off x="4071446" y="5168607"/>
              <a:ext cx="14040" cy="81162"/>
            </a:xfrm>
            <a:custGeom>
              <a:rect b="b" l="l" r="r" t="t"/>
              <a:pathLst>
                <a:path extrusionOk="0" h="21600" w="21600">
                  <a:moveTo>
                    <a:pt x="0" y="1867"/>
                  </a:moveTo>
                  <a:cubicBezTo>
                    <a:pt x="0" y="859"/>
                    <a:pt x="4773" y="0"/>
                    <a:pt x="10800" y="0"/>
                  </a:cubicBezTo>
                  <a:cubicBezTo>
                    <a:pt x="16827" y="0"/>
                    <a:pt x="21600" y="825"/>
                    <a:pt x="21600" y="1867"/>
                  </a:cubicBezTo>
                  <a:cubicBezTo>
                    <a:pt x="21600" y="2909"/>
                    <a:pt x="16827" y="3735"/>
                    <a:pt x="10800" y="3735"/>
                  </a:cubicBezTo>
                  <a:cubicBezTo>
                    <a:pt x="4773" y="3735"/>
                    <a:pt x="0" y="2909"/>
                    <a:pt x="0" y="1867"/>
                  </a:cubicBezTo>
                  <a:close/>
                  <a:moveTo>
                    <a:pt x="1929" y="5811"/>
                  </a:moveTo>
                  <a:lnTo>
                    <a:pt x="19623" y="5811"/>
                  </a:lnTo>
                  <a:lnTo>
                    <a:pt x="19623" y="21600"/>
                  </a:lnTo>
                  <a:lnTo>
                    <a:pt x="1929" y="21600"/>
                  </a:lnTo>
                  <a:cubicBezTo>
                    <a:pt x="1929" y="21600"/>
                    <a:pt x="1929" y="5811"/>
                    <a:pt x="1929" y="581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" name="Google Shape;374;p31"/>
            <p:cNvSpPr/>
            <p:nvPr/>
          </p:nvSpPr>
          <p:spPr>
            <a:xfrm>
              <a:off x="4094320" y="5189099"/>
              <a:ext cx="57834" cy="84618"/>
            </a:xfrm>
            <a:custGeom>
              <a:rect b="b" l="l" r="r" t="t"/>
              <a:pathLst>
                <a:path extrusionOk="0" h="21600" w="21600">
                  <a:moveTo>
                    <a:pt x="1252" y="16546"/>
                  </a:moveTo>
                  <a:lnTo>
                    <a:pt x="5546" y="16546"/>
                  </a:lnTo>
                  <a:cubicBezTo>
                    <a:pt x="5886" y="18337"/>
                    <a:pt x="7828" y="19217"/>
                    <a:pt x="11081" y="19217"/>
                  </a:cubicBezTo>
                  <a:cubicBezTo>
                    <a:pt x="15118" y="19217"/>
                    <a:pt x="17306" y="17777"/>
                    <a:pt x="17306" y="14994"/>
                  </a:cubicBezTo>
                  <a:lnTo>
                    <a:pt x="17306" y="13323"/>
                  </a:lnTo>
                  <a:cubicBezTo>
                    <a:pt x="15714" y="14819"/>
                    <a:pt x="13316" y="15674"/>
                    <a:pt x="10180" y="15674"/>
                  </a:cubicBezTo>
                  <a:cubicBezTo>
                    <a:pt x="4037" y="15674"/>
                    <a:pt x="0" y="12563"/>
                    <a:pt x="0" y="7837"/>
                  </a:cubicBezTo>
                  <a:cubicBezTo>
                    <a:pt x="0" y="3111"/>
                    <a:pt x="3990" y="0"/>
                    <a:pt x="10133" y="0"/>
                  </a:cubicBezTo>
                  <a:cubicBezTo>
                    <a:pt x="13398" y="0"/>
                    <a:pt x="15890" y="936"/>
                    <a:pt x="17481" y="2495"/>
                  </a:cubicBezTo>
                  <a:lnTo>
                    <a:pt x="17481" y="352"/>
                  </a:lnTo>
                  <a:lnTo>
                    <a:pt x="21600" y="352"/>
                  </a:lnTo>
                  <a:lnTo>
                    <a:pt x="21600" y="14938"/>
                  </a:lnTo>
                  <a:cubicBezTo>
                    <a:pt x="21600" y="18897"/>
                    <a:pt x="18125" y="21600"/>
                    <a:pt x="11034" y="21600"/>
                  </a:cubicBezTo>
                  <a:cubicBezTo>
                    <a:pt x="5020" y="21600"/>
                    <a:pt x="1673" y="19577"/>
                    <a:pt x="1240" y="16554"/>
                  </a:cubicBezTo>
                  <a:lnTo>
                    <a:pt x="1252" y="16546"/>
                  </a:lnTo>
                  <a:close/>
                  <a:moveTo>
                    <a:pt x="17434" y="7829"/>
                  </a:moveTo>
                  <a:cubicBezTo>
                    <a:pt x="17434" y="4454"/>
                    <a:pt x="14895" y="2519"/>
                    <a:pt x="10952" y="2519"/>
                  </a:cubicBezTo>
                  <a:cubicBezTo>
                    <a:pt x="7009" y="2519"/>
                    <a:pt x="4470" y="4574"/>
                    <a:pt x="4470" y="7829"/>
                  </a:cubicBezTo>
                  <a:cubicBezTo>
                    <a:pt x="4470" y="11084"/>
                    <a:pt x="7009" y="13139"/>
                    <a:pt x="10952" y="13139"/>
                  </a:cubicBezTo>
                  <a:cubicBezTo>
                    <a:pt x="14895" y="13139"/>
                    <a:pt x="17434" y="11204"/>
                    <a:pt x="17434" y="782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" name="Google Shape;375;p31"/>
            <p:cNvSpPr/>
            <p:nvPr/>
          </p:nvSpPr>
          <p:spPr>
            <a:xfrm>
              <a:off x="4163913" y="5168607"/>
              <a:ext cx="14040" cy="81162"/>
            </a:xfrm>
            <a:custGeom>
              <a:rect b="b" l="l" r="r" t="t"/>
              <a:pathLst>
                <a:path extrusionOk="0" h="21600" w="21600">
                  <a:moveTo>
                    <a:pt x="0" y="1867"/>
                  </a:moveTo>
                  <a:cubicBezTo>
                    <a:pt x="0" y="859"/>
                    <a:pt x="4773" y="0"/>
                    <a:pt x="10800" y="0"/>
                  </a:cubicBezTo>
                  <a:cubicBezTo>
                    <a:pt x="16827" y="0"/>
                    <a:pt x="21600" y="825"/>
                    <a:pt x="21600" y="1867"/>
                  </a:cubicBezTo>
                  <a:cubicBezTo>
                    <a:pt x="21600" y="2909"/>
                    <a:pt x="16827" y="3735"/>
                    <a:pt x="10800" y="3735"/>
                  </a:cubicBezTo>
                  <a:cubicBezTo>
                    <a:pt x="4773" y="3735"/>
                    <a:pt x="0" y="2909"/>
                    <a:pt x="0" y="1867"/>
                  </a:cubicBezTo>
                  <a:close/>
                  <a:moveTo>
                    <a:pt x="1929" y="5811"/>
                  </a:moveTo>
                  <a:lnTo>
                    <a:pt x="19623" y="5811"/>
                  </a:lnTo>
                  <a:lnTo>
                    <a:pt x="19623" y="21600"/>
                  </a:lnTo>
                  <a:lnTo>
                    <a:pt x="1929" y="21600"/>
                  </a:lnTo>
                  <a:cubicBezTo>
                    <a:pt x="1929" y="21600"/>
                    <a:pt x="1929" y="5811"/>
                    <a:pt x="1929" y="581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" name="Google Shape;376;p31"/>
            <p:cNvSpPr/>
            <p:nvPr/>
          </p:nvSpPr>
          <p:spPr>
            <a:xfrm>
              <a:off x="4184718" y="5173432"/>
              <a:ext cx="33048" cy="76734"/>
            </a:xfrm>
            <a:custGeom>
              <a:rect b="b" l="l" r="r" t="t"/>
              <a:pathLst>
                <a:path extrusionOk="0" h="21600" w="21600">
                  <a:moveTo>
                    <a:pt x="6250" y="17772"/>
                  </a:moveTo>
                  <a:lnTo>
                    <a:pt x="6250" y="7444"/>
                  </a:lnTo>
                  <a:lnTo>
                    <a:pt x="0" y="7444"/>
                  </a:lnTo>
                  <a:lnTo>
                    <a:pt x="0" y="4789"/>
                  </a:lnTo>
                  <a:lnTo>
                    <a:pt x="6250" y="4789"/>
                  </a:lnTo>
                  <a:lnTo>
                    <a:pt x="6250" y="0"/>
                  </a:lnTo>
                  <a:lnTo>
                    <a:pt x="13772" y="0"/>
                  </a:lnTo>
                  <a:lnTo>
                    <a:pt x="13772" y="4789"/>
                  </a:lnTo>
                  <a:lnTo>
                    <a:pt x="21600" y="4789"/>
                  </a:lnTo>
                  <a:lnTo>
                    <a:pt x="21600" y="7444"/>
                  </a:lnTo>
                  <a:lnTo>
                    <a:pt x="13772" y="7444"/>
                  </a:lnTo>
                  <a:lnTo>
                    <a:pt x="13772" y="17481"/>
                  </a:lnTo>
                  <a:cubicBezTo>
                    <a:pt x="13772" y="18451"/>
                    <a:pt x="14899" y="18910"/>
                    <a:pt x="18219" y="18910"/>
                  </a:cubicBezTo>
                  <a:lnTo>
                    <a:pt x="21600" y="18910"/>
                  </a:lnTo>
                  <a:lnTo>
                    <a:pt x="21600" y="21503"/>
                  </a:lnTo>
                  <a:cubicBezTo>
                    <a:pt x="19940" y="21565"/>
                    <a:pt x="18362" y="21600"/>
                    <a:pt x="17009" y="21600"/>
                  </a:cubicBezTo>
                  <a:cubicBezTo>
                    <a:pt x="10021" y="21600"/>
                    <a:pt x="6250" y="20568"/>
                    <a:pt x="6250" y="17772"/>
                  </a:cubicBezTo>
                  <a:lnTo>
                    <a:pt x="6250" y="1777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" name="Google Shape;377;p31"/>
            <p:cNvSpPr/>
            <p:nvPr/>
          </p:nvSpPr>
          <p:spPr>
            <a:xfrm>
              <a:off x="4223134" y="5189068"/>
              <a:ext cx="57672" cy="62100"/>
            </a:xfrm>
            <a:custGeom>
              <a:rect b="b" l="l" r="r" t="t"/>
              <a:pathLst>
                <a:path extrusionOk="0" h="21600" w="21600">
                  <a:moveTo>
                    <a:pt x="15159" y="18320"/>
                  </a:moveTo>
                  <a:cubicBezTo>
                    <a:pt x="13657" y="20477"/>
                    <a:pt x="11158" y="21600"/>
                    <a:pt x="7920" y="21600"/>
                  </a:cubicBezTo>
                  <a:cubicBezTo>
                    <a:pt x="3144" y="21600"/>
                    <a:pt x="0" y="19442"/>
                    <a:pt x="0" y="15475"/>
                  </a:cubicBezTo>
                  <a:cubicBezTo>
                    <a:pt x="0" y="12151"/>
                    <a:pt x="2147" y="9634"/>
                    <a:pt x="8354" y="9078"/>
                  </a:cubicBezTo>
                  <a:lnTo>
                    <a:pt x="11627" y="8762"/>
                  </a:lnTo>
                  <a:cubicBezTo>
                    <a:pt x="13774" y="8522"/>
                    <a:pt x="14948" y="7847"/>
                    <a:pt x="14948" y="6168"/>
                  </a:cubicBezTo>
                  <a:cubicBezTo>
                    <a:pt x="14948" y="4250"/>
                    <a:pt x="13868" y="3204"/>
                    <a:pt x="10383" y="3204"/>
                  </a:cubicBezTo>
                  <a:cubicBezTo>
                    <a:pt x="6899" y="3204"/>
                    <a:pt x="5432" y="4119"/>
                    <a:pt x="5221" y="6920"/>
                  </a:cubicBezTo>
                  <a:lnTo>
                    <a:pt x="962" y="6920"/>
                  </a:lnTo>
                  <a:cubicBezTo>
                    <a:pt x="1220" y="2757"/>
                    <a:pt x="3719" y="0"/>
                    <a:pt x="10395" y="0"/>
                  </a:cubicBezTo>
                  <a:cubicBezTo>
                    <a:pt x="17071" y="0"/>
                    <a:pt x="19183" y="2485"/>
                    <a:pt x="19183" y="6081"/>
                  </a:cubicBezTo>
                  <a:lnTo>
                    <a:pt x="19183" y="17001"/>
                  </a:lnTo>
                  <a:cubicBezTo>
                    <a:pt x="19183" y="17644"/>
                    <a:pt x="19523" y="18036"/>
                    <a:pt x="20392" y="18036"/>
                  </a:cubicBezTo>
                  <a:lnTo>
                    <a:pt x="21600" y="18036"/>
                  </a:lnTo>
                  <a:lnTo>
                    <a:pt x="21600" y="21120"/>
                  </a:lnTo>
                  <a:cubicBezTo>
                    <a:pt x="20955" y="21197"/>
                    <a:pt x="20180" y="21240"/>
                    <a:pt x="19488" y="21240"/>
                  </a:cubicBezTo>
                  <a:cubicBezTo>
                    <a:pt x="16731" y="21240"/>
                    <a:pt x="15487" y="20325"/>
                    <a:pt x="15182" y="18320"/>
                  </a:cubicBezTo>
                  <a:lnTo>
                    <a:pt x="15159" y="18320"/>
                  </a:lnTo>
                  <a:close/>
                  <a:moveTo>
                    <a:pt x="8577" y="18483"/>
                  </a:moveTo>
                  <a:cubicBezTo>
                    <a:pt x="11721" y="18483"/>
                    <a:pt x="14948" y="16848"/>
                    <a:pt x="14948" y="12969"/>
                  </a:cubicBezTo>
                  <a:lnTo>
                    <a:pt x="14948" y="10811"/>
                  </a:lnTo>
                  <a:cubicBezTo>
                    <a:pt x="14302" y="11290"/>
                    <a:pt x="13399" y="11530"/>
                    <a:pt x="12190" y="11650"/>
                  </a:cubicBezTo>
                  <a:lnTo>
                    <a:pt x="9093" y="11966"/>
                  </a:lnTo>
                  <a:cubicBezTo>
                    <a:pt x="5514" y="12369"/>
                    <a:pt x="4447" y="13525"/>
                    <a:pt x="4447" y="15366"/>
                  </a:cubicBezTo>
                  <a:cubicBezTo>
                    <a:pt x="4447" y="17208"/>
                    <a:pt x="5784" y="18483"/>
                    <a:pt x="8577" y="18483"/>
                  </a:cubicBezTo>
                  <a:lnTo>
                    <a:pt x="8577" y="1848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" name="Google Shape;378;p31"/>
            <p:cNvSpPr/>
            <p:nvPr/>
          </p:nvSpPr>
          <p:spPr>
            <a:xfrm>
              <a:off x="4287869" y="5167918"/>
              <a:ext cx="21492" cy="82242"/>
            </a:xfrm>
            <a:custGeom>
              <a:rect b="b" l="l" r="r" t="t"/>
              <a:pathLst>
                <a:path extrusionOk="0" h="21600" w="21600">
                  <a:moveTo>
                    <a:pt x="0" y="18029"/>
                  </a:moveTo>
                  <a:lnTo>
                    <a:pt x="0" y="0"/>
                  </a:lnTo>
                  <a:lnTo>
                    <a:pt x="11556" y="0"/>
                  </a:lnTo>
                  <a:lnTo>
                    <a:pt x="11556" y="17757"/>
                  </a:lnTo>
                  <a:cubicBezTo>
                    <a:pt x="11556" y="18662"/>
                    <a:pt x="13067" y="19090"/>
                    <a:pt x="17318" y="19090"/>
                  </a:cubicBezTo>
                  <a:lnTo>
                    <a:pt x="21600" y="19090"/>
                  </a:lnTo>
                  <a:lnTo>
                    <a:pt x="21600" y="21509"/>
                  </a:lnTo>
                  <a:cubicBezTo>
                    <a:pt x="19301" y="21567"/>
                    <a:pt x="16971" y="21600"/>
                    <a:pt x="15145" y="21600"/>
                  </a:cubicBezTo>
                  <a:cubicBezTo>
                    <a:pt x="5321" y="21600"/>
                    <a:pt x="0" y="20637"/>
                    <a:pt x="0" y="18029"/>
                  </a:cubicBezTo>
                  <a:lnTo>
                    <a:pt x="0" y="1802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" name="Google Shape;379;p31"/>
            <p:cNvSpPr/>
            <p:nvPr/>
          </p:nvSpPr>
          <p:spPr>
            <a:xfrm>
              <a:off x="3550897" y="5167886"/>
              <a:ext cx="56754" cy="81864"/>
            </a:xfrm>
            <a:custGeom>
              <a:rect b="b" l="l" r="r" t="t"/>
              <a:pathLst>
                <a:path extrusionOk="0" h="21600" w="21600">
                  <a:moveTo>
                    <a:pt x="21600" y="4199"/>
                  </a:moveTo>
                  <a:lnTo>
                    <a:pt x="21600" y="0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17219"/>
                  </a:lnTo>
                  <a:lnTo>
                    <a:pt x="8755" y="17219"/>
                  </a:lnTo>
                  <a:lnTo>
                    <a:pt x="8755" y="12433"/>
                  </a:lnTo>
                  <a:lnTo>
                    <a:pt x="19441" y="12433"/>
                  </a:lnTo>
                  <a:lnTo>
                    <a:pt x="19441" y="8233"/>
                  </a:lnTo>
                  <a:lnTo>
                    <a:pt x="8755" y="8233"/>
                  </a:lnTo>
                  <a:lnTo>
                    <a:pt x="8755" y="4199"/>
                  </a:lnTo>
                  <a:lnTo>
                    <a:pt x="21600" y="4199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" name="Google Shape;380;p31"/>
            <p:cNvSpPr/>
            <p:nvPr/>
          </p:nvSpPr>
          <p:spPr>
            <a:xfrm>
              <a:off x="3649035" y="5167886"/>
              <a:ext cx="58752" cy="81864"/>
            </a:xfrm>
            <a:custGeom>
              <a:rect b="b" l="l" r="r" t="t"/>
              <a:pathLst>
                <a:path extrusionOk="0" h="21600" w="21600">
                  <a:moveTo>
                    <a:pt x="21600" y="17335"/>
                  </a:moveTo>
                  <a:lnTo>
                    <a:pt x="8559" y="17335"/>
                  </a:lnTo>
                  <a:lnTo>
                    <a:pt x="8559" y="0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17335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" name="Google Shape;381;p31"/>
            <p:cNvSpPr/>
            <p:nvPr/>
          </p:nvSpPr>
          <p:spPr>
            <a:xfrm>
              <a:off x="3846438" y="5165505"/>
              <a:ext cx="74898" cy="85968"/>
            </a:xfrm>
            <a:custGeom>
              <a:rect b="b" l="l" r="r" t="t"/>
              <a:pathLst>
                <a:path extrusionOk="0" h="21600" w="21600">
                  <a:moveTo>
                    <a:pt x="14054" y="8438"/>
                  </a:moveTo>
                  <a:cubicBezTo>
                    <a:pt x="9526" y="7549"/>
                    <a:pt x="7944" y="7447"/>
                    <a:pt x="7944" y="5880"/>
                  </a:cubicBezTo>
                  <a:cubicBezTo>
                    <a:pt x="7944" y="4424"/>
                    <a:pt x="10185" y="3967"/>
                    <a:pt x="11478" y="3967"/>
                  </a:cubicBezTo>
                  <a:cubicBezTo>
                    <a:pt x="13575" y="3967"/>
                    <a:pt x="16033" y="4392"/>
                    <a:pt x="18536" y="5518"/>
                  </a:cubicBezTo>
                  <a:lnTo>
                    <a:pt x="20362" y="1732"/>
                  </a:lnTo>
                  <a:cubicBezTo>
                    <a:pt x="17795" y="504"/>
                    <a:pt x="14487" y="0"/>
                    <a:pt x="11306" y="0"/>
                  </a:cubicBezTo>
                  <a:cubicBezTo>
                    <a:pt x="5061" y="0"/>
                    <a:pt x="868" y="2204"/>
                    <a:pt x="696" y="6510"/>
                  </a:cubicBezTo>
                  <a:cubicBezTo>
                    <a:pt x="515" y="10430"/>
                    <a:pt x="4175" y="11902"/>
                    <a:pt x="7546" y="12508"/>
                  </a:cubicBezTo>
                  <a:cubicBezTo>
                    <a:pt x="10791" y="13091"/>
                    <a:pt x="14081" y="13594"/>
                    <a:pt x="14153" y="15271"/>
                  </a:cubicBezTo>
                  <a:cubicBezTo>
                    <a:pt x="14216" y="16822"/>
                    <a:pt x="12617" y="17483"/>
                    <a:pt x="9598" y="17483"/>
                  </a:cubicBezTo>
                  <a:cubicBezTo>
                    <a:pt x="6805" y="17483"/>
                    <a:pt x="4203" y="16704"/>
                    <a:pt x="1545" y="15736"/>
                  </a:cubicBezTo>
                  <a:lnTo>
                    <a:pt x="0" y="19845"/>
                  </a:lnTo>
                  <a:cubicBezTo>
                    <a:pt x="3046" y="20978"/>
                    <a:pt x="6146" y="21600"/>
                    <a:pt x="9345" y="21600"/>
                  </a:cubicBezTo>
                  <a:cubicBezTo>
                    <a:pt x="13782" y="21600"/>
                    <a:pt x="17018" y="21002"/>
                    <a:pt x="19404" y="19050"/>
                  </a:cubicBezTo>
                  <a:cubicBezTo>
                    <a:pt x="21058" y="17711"/>
                    <a:pt x="21600" y="16098"/>
                    <a:pt x="21600" y="14555"/>
                  </a:cubicBezTo>
                  <a:cubicBezTo>
                    <a:pt x="21591" y="11296"/>
                    <a:pt x="19268" y="9462"/>
                    <a:pt x="14054" y="8438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" name="Google Shape;382;p31"/>
            <p:cNvSpPr/>
            <p:nvPr/>
          </p:nvSpPr>
          <p:spPr>
            <a:xfrm>
              <a:off x="3446493" y="5167886"/>
              <a:ext cx="71388" cy="81864"/>
            </a:xfrm>
            <a:custGeom>
              <a:rect b="b" l="l" r="r" t="t"/>
              <a:pathLst>
                <a:path extrusionOk="0" h="21600" w="21600">
                  <a:moveTo>
                    <a:pt x="21600" y="4257"/>
                  </a:moveTo>
                  <a:lnTo>
                    <a:pt x="21600" y="0"/>
                  </a:lnTo>
                  <a:lnTo>
                    <a:pt x="0" y="0"/>
                  </a:lnTo>
                  <a:lnTo>
                    <a:pt x="0" y="4257"/>
                  </a:lnTo>
                  <a:lnTo>
                    <a:pt x="7298" y="4257"/>
                  </a:lnTo>
                  <a:lnTo>
                    <a:pt x="7298" y="21600"/>
                  </a:lnTo>
                  <a:lnTo>
                    <a:pt x="14293" y="21600"/>
                  </a:lnTo>
                  <a:lnTo>
                    <a:pt x="14293" y="4257"/>
                  </a:lnTo>
                  <a:lnTo>
                    <a:pt x="21600" y="4257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" name="Google Shape;383;p31"/>
            <p:cNvSpPr/>
            <p:nvPr/>
          </p:nvSpPr>
          <p:spPr>
            <a:xfrm>
              <a:off x="3736331" y="5167886"/>
              <a:ext cx="74844" cy="83322"/>
            </a:xfrm>
            <a:custGeom>
              <a:rect b="b" l="l" r="r" t="t"/>
              <a:pathLst>
                <a:path extrusionOk="0" h="21600" w="21600">
                  <a:moveTo>
                    <a:pt x="14671" y="0"/>
                  </a:moveTo>
                  <a:lnTo>
                    <a:pt x="14671" y="13480"/>
                  </a:lnTo>
                  <a:cubicBezTo>
                    <a:pt x="14671" y="14535"/>
                    <a:pt x="14671" y="14828"/>
                    <a:pt x="14599" y="15242"/>
                  </a:cubicBezTo>
                  <a:cubicBezTo>
                    <a:pt x="14391" y="16525"/>
                    <a:pt x="12998" y="17272"/>
                    <a:pt x="10782" y="17296"/>
                  </a:cubicBezTo>
                  <a:cubicBezTo>
                    <a:pt x="9145" y="17272"/>
                    <a:pt x="7942" y="16842"/>
                    <a:pt x="7381" y="16070"/>
                  </a:cubicBezTo>
                  <a:cubicBezTo>
                    <a:pt x="7101" y="15672"/>
                    <a:pt x="6965" y="14966"/>
                    <a:pt x="6965" y="13829"/>
                  </a:cubicBezTo>
                  <a:lnTo>
                    <a:pt x="6965" y="0"/>
                  </a:lnTo>
                  <a:lnTo>
                    <a:pt x="0" y="0"/>
                  </a:lnTo>
                  <a:lnTo>
                    <a:pt x="0" y="14625"/>
                  </a:lnTo>
                  <a:cubicBezTo>
                    <a:pt x="0" y="16655"/>
                    <a:pt x="298" y="17564"/>
                    <a:pt x="1321" y="18717"/>
                  </a:cubicBezTo>
                  <a:cubicBezTo>
                    <a:pt x="3003" y="20609"/>
                    <a:pt x="6277" y="21600"/>
                    <a:pt x="10800" y="21600"/>
                  </a:cubicBezTo>
                  <a:cubicBezTo>
                    <a:pt x="10845" y="21600"/>
                    <a:pt x="10899" y="21600"/>
                    <a:pt x="10945" y="21600"/>
                  </a:cubicBezTo>
                  <a:cubicBezTo>
                    <a:pt x="10972" y="21600"/>
                    <a:pt x="11008" y="21600"/>
                    <a:pt x="11044" y="21600"/>
                  </a:cubicBezTo>
                  <a:cubicBezTo>
                    <a:pt x="17086" y="21600"/>
                    <a:pt x="20207" y="19481"/>
                    <a:pt x="21112" y="17499"/>
                  </a:cubicBezTo>
                  <a:cubicBezTo>
                    <a:pt x="21564" y="16541"/>
                    <a:pt x="21600" y="16086"/>
                    <a:pt x="21600" y="14146"/>
                  </a:cubicBezTo>
                  <a:lnTo>
                    <a:pt x="21600" y="0"/>
                  </a:lnTo>
                  <a:lnTo>
                    <a:pt x="14671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" name="Google Shape;384;p31"/>
            <p:cNvSpPr/>
            <p:nvPr/>
          </p:nvSpPr>
          <p:spPr>
            <a:xfrm>
              <a:off x="3322097" y="5145433"/>
              <a:ext cx="136300" cy="36374"/>
            </a:xfrm>
            <a:custGeom>
              <a:rect b="b" l="l" r="r" t="t"/>
              <a:pathLst>
                <a:path extrusionOk="0" h="21555" w="21592">
                  <a:moveTo>
                    <a:pt x="21431" y="11"/>
                  </a:moveTo>
                  <a:lnTo>
                    <a:pt x="0" y="15969"/>
                  </a:lnTo>
                  <a:lnTo>
                    <a:pt x="0" y="21555"/>
                  </a:lnTo>
                  <a:lnTo>
                    <a:pt x="69" y="21481"/>
                  </a:lnTo>
                  <a:cubicBezTo>
                    <a:pt x="14230" y="8621"/>
                    <a:pt x="21431" y="883"/>
                    <a:pt x="21491" y="827"/>
                  </a:cubicBezTo>
                  <a:cubicBezTo>
                    <a:pt x="21570" y="753"/>
                    <a:pt x="21600" y="512"/>
                    <a:pt x="21590" y="326"/>
                  </a:cubicBezTo>
                  <a:cubicBezTo>
                    <a:pt x="21575" y="122"/>
                    <a:pt x="21516" y="-45"/>
                    <a:pt x="21431" y="11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" name="Google Shape;385;p31"/>
            <p:cNvSpPr/>
            <p:nvPr/>
          </p:nvSpPr>
          <p:spPr>
            <a:xfrm>
              <a:off x="3146659" y="5142869"/>
              <a:ext cx="245254" cy="147796"/>
            </a:xfrm>
            <a:custGeom>
              <a:rect b="b" l="l" r="r" t="t"/>
              <a:pathLst>
                <a:path extrusionOk="0" h="21584" w="21594">
                  <a:moveTo>
                    <a:pt x="17357" y="1476"/>
                  </a:moveTo>
                  <a:cubicBezTo>
                    <a:pt x="17542" y="1279"/>
                    <a:pt x="17594" y="1403"/>
                    <a:pt x="17539" y="1622"/>
                  </a:cubicBezTo>
                  <a:cubicBezTo>
                    <a:pt x="17451" y="1975"/>
                    <a:pt x="17048" y="4116"/>
                    <a:pt x="14050" y="8198"/>
                  </a:cubicBezTo>
                  <a:cubicBezTo>
                    <a:pt x="13266" y="9260"/>
                    <a:pt x="12712" y="9860"/>
                    <a:pt x="11583" y="10967"/>
                  </a:cubicBezTo>
                  <a:cubicBezTo>
                    <a:pt x="13432" y="6679"/>
                    <a:pt x="16124" y="2808"/>
                    <a:pt x="17357" y="1476"/>
                  </a:cubicBezTo>
                  <a:moveTo>
                    <a:pt x="17669" y="2"/>
                  </a:moveTo>
                  <a:cubicBezTo>
                    <a:pt x="17090" y="57"/>
                    <a:pt x="16017" y="1480"/>
                    <a:pt x="15429" y="2327"/>
                  </a:cubicBezTo>
                  <a:cubicBezTo>
                    <a:pt x="13084" y="5691"/>
                    <a:pt x="11343" y="8784"/>
                    <a:pt x="10074" y="12020"/>
                  </a:cubicBezTo>
                  <a:cubicBezTo>
                    <a:pt x="7432" y="14367"/>
                    <a:pt x="4066" y="16779"/>
                    <a:pt x="720" y="18664"/>
                  </a:cubicBezTo>
                  <a:lnTo>
                    <a:pt x="643" y="18710"/>
                  </a:lnTo>
                  <a:lnTo>
                    <a:pt x="0" y="21584"/>
                  </a:lnTo>
                  <a:lnTo>
                    <a:pt x="367" y="21346"/>
                  </a:lnTo>
                  <a:cubicBezTo>
                    <a:pt x="2494" y="20001"/>
                    <a:pt x="6044" y="17475"/>
                    <a:pt x="9263" y="14669"/>
                  </a:cubicBezTo>
                  <a:cubicBezTo>
                    <a:pt x="9081" y="15470"/>
                    <a:pt x="8990" y="16207"/>
                    <a:pt x="8990" y="16880"/>
                  </a:cubicBezTo>
                  <a:cubicBezTo>
                    <a:pt x="8990" y="17383"/>
                    <a:pt x="9040" y="17845"/>
                    <a:pt x="9142" y="18271"/>
                  </a:cubicBezTo>
                  <a:cubicBezTo>
                    <a:pt x="9343" y="19113"/>
                    <a:pt x="9743" y="19753"/>
                    <a:pt x="10295" y="20120"/>
                  </a:cubicBezTo>
                  <a:cubicBezTo>
                    <a:pt x="11120" y="20664"/>
                    <a:pt x="12243" y="20678"/>
                    <a:pt x="13526" y="20033"/>
                  </a:cubicBezTo>
                  <a:cubicBezTo>
                    <a:pt x="16800" y="18385"/>
                    <a:pt x="20687" y="13328"/>
                    <a:pt x="21534" y="12322"/>
                  </a:cubicBezTo>
                  <a:lnTo>
                    <a:pt x="21564" y="12285"/>
                  </a:lnTo>
                  <a:cubicBezTo>
                    <a:pt x="21597" y="12244"/>
                    <a:pt x="21600" y="12184"/>
                    <a:pt x="21586" y="12143"/>
                  </a:cubicBezTo>
                  <a:cubicBezTo>
                    <a:pt x="21567" y="12097"/>
                    <a:pt x="21528" y="12084"/>
                    <a:pt x="21498" y="12116"/>
                  </a:cubicBezTo>
                  <a:lnTo>
                    <a:pt x="21498" y="12116"/>
                  </a:lnTo>
                  <a:lnTo>
                    <a:pt x="21498" y="12116"/>
                  </a:lnTo>
                  <a:lnTo>
                    <a:pt x="21457" y="12157"/>
                  </a:lnTo>
                  <a:cubicBezTo>
                    <a:pt x="20549" y="13058"/>
                    <a:pt x="16138" y="17401"/>
                    <a:pt x="13269" y="18678"/>
                  </a:cubicBezTo>
                  <a:cubicBezTo>
                    <a:pt x="11810" y="19328"/>
                    <a:pt x="10695" y="18971"/>
                    <a:pt x="10276" y="17996"/>
                  </a:cubicBezTo>
                  <a:cubicBezTo>
                    <a:pt x="10130" y="17662"/>
                    <a:pt x="10061" y="17241"/>
                    <a:pt x="10061" y="16751"/>
                  </a:cubicBezTo>
                  <a:cubicBezTo>
                    <a:pt x="10061" y="15795"/>
                    <a:pt x="10331" y="14573"/>
                    <a:pt x="10858" y="13219"/>
                  </a:cubicBezTo>
                  <a:cubicBezTo>
                    <a:pt x="11341" y="12761"/>
                    <a:pt x="11790" y="12317"/>
                    <a:pt x="12196" y="11896"/>
                  </a:cubicBezTo>
                  <a:cubicBezTo>
                    <a:pt x="14993" y="9288"/>
                    <a:pt x="18218" y="4217"/>
                    <a:pt x="18353" y="1123"/>
                  </a:cubicBezTo>
                  <a:cubicBezTo>
                    <a:pt x="18353" y="1101"/>
                    <a:pt x="18353" y="1078"/>
                    <a:pt x="18353" y="1055"/>
                  </a:cubicBezTo>
                  <a:cubicBezTo>
                    <a:pt x="18353" y="789"/>
                    <a:pt x="18284" y="515"/>
                    <a:pt x="18160" y="309"/>
                  </a:cubicBezTo>
                  <a:cubicBezTo>
                    <a:pt x="18030" y="94"/>
                    <a:pt x="17857" y="-16"/>
                    <a:pt x="17669" y="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" name="Google Shape;386;p31"/>
            <p:cNvSpPr/>
            <p:nvPr/>
          </p:nvSpPr>
          <p:spPr>
            <a:xfrm>
              <a:off x="3173763" y="5172336"/>
              <a:ext cx="148554" cy="45576"/>
            </a:xfrm>
            <a:custGeom>
              <a:rect b="b" l="l" r="r" t="t"/>
              <a:pathLst>
                <a:path extrusionOk="0" h="21600" w="21600">
                  <a:moveTo>
                    <a:pt x="21500" y="74"/>
                  </a:moveTo>
                  <a:lnTo>
                    <a:pt x="802" y="14588"/>
                  </a:lnTo>
                  <a:lnTo>
                    <a:pt x="0" y="21600"/>
                  </a:lnTo>
                  <a:lnTo>
                    <a:pt x="21564" y="4501"/>
                  </a:lnTo>
                  <a:lnTo>
                    <a:pt x="21600" y="4472"/>
                  </a:lnTo>
                  <a:lnTo>
                    <a:pt x="21600" y="0"/>
                  </a:lnTo>
                  <a:lnTo>
                    <a:pt x="21500" y="74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87" name="Google Shape;387;p31"/>
          <p:cNvSpPr txBox="1"/>
          <p:nvPr>
            <p:ph type="title"/>
          </p:nvPr>
        </p:nvSpPr>
        <p:spPr>
          <a:xfrm>
            <a:off x="1011503" y="1191875"/>
            <a:ext cx="4379100" cy="4655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1pPr>
            <a:lvl2pPr lvl="1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388" name="Google Shape;388;p31"/>
          <p:cNvSpPr txBox="1"/>
          <p:nvPr>
            <p:ph idx="1" type="body"/>
          </p:nvPr>
        </p:nvSpPr>
        <p:spPr>
          <a:xfrm>
            <a:off x="6692349" y="1863375"/>
            <a:ext cx="4182000" cy="879900"/>
          </a:xfrm>
          <a:prstGeom prst="rect">
            <a:avLst/>
          </a:prstGeom>
        </p:spPr>
        <p:txBody>
          <a:bodyPr anchorCtr="0" anchor="t" bIns="0" lIns="45700" spcFirstLastPara="1" rIns="0" wrap="square" tIns="0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•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•"/>
              <a:defRPr sz="1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•"/>
              <a:defRPr sz="14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•"/>
              <a:defRPr sz="14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•"/>
              <a:defRPr sz="14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•"/>
              <a:defRPr sz="14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•"/>
              <a:defRPr sz="14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•"/>
              <a:defRPr sz="1400"/>
            </a:lvl9pPr>
          </a:lstStyle>
          <a:p/>
        </p:txBody>
      </p:sp>
      <p:sp>
        <p:nvSpPr>
          <p:cNvPr id="389" name="Google Shape;389;p31"/>
          <p:cNvSpPr txBox="1"/>
          <p:nvPr>
            <p:ph idx="2" type="subTitle"/>
          </p:nvPr>
        </p:nvSpPr>
        <p:spPr>
          <a:xfrm>
            <a:off x="6692349" y="2941175"/>
            <a:ext cx="1883700" cy="37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2pPr>
            <a:lvl3pPr lvl="2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3pPr>
            <a:lvl4pPr lvl="3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4pPr>
            <a:lvl5pPr lvl="4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5pPr>
            <a:lvl6pPr lvl="5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6pPr>
            <a:lvl7pPr lvl="6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7pPr>
            <a:lvl8pPr lvl="7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8pPr>
            <a:lvl9pPr lvl="8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9pPr>
          </a:lstStyle>
          <a:p/>
        </p:txBody>
      </p:sp>
      <p:sp>
        <p:nvSpPr>
          <p:cNvPr id="390" name="Google Shape;390;p31"/>
          <p:cNvSpPr txBox="1"/>
          <p:nvPr>
            <p:ph idx="3" type="body"/>
          </p:nvPr>
        </p:nvSpPr>
        <p:spPr>
          <a:xfrm>
            <a:off x="6692349" y="3434675"/>
            <a:ext cx="1883700" cy="524700"/>
          </a:xfrm>
          <a:prstGeom prst="rect">
            <a:avLst/>
          </a:prstGeom>
        </p:spPr>
        <p:txBody>
          <a:bodyPr anchorCtr="0" anchor="t" bIns="0" lIns="45700" spcFirstLastPara="1" rIns="0" wrap="square" tIns="0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•"/>
              <a:defRPr sz="1200"/>
            </a:lvl1pPr>
            <a:lvl2pPr indent="-3048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•"/>
              <a:defRPr sz="1200"/>
            </a:lvl2pPr>
            <a:lvl3pPr indent="-3048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•"/>
              <a:defRPr sz="1200"/>
            </a:lvl3pPr>
            <a:lvl4pPr indent="-3048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•"/>
              <a:defRPr sz="1200"/>
            </a:lvl4pPr>
            <a:lvl5pPr indent="-3048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•"/>
              <a:defRPr/>
            </a:lvl5pPr>
            <a:lvl6pPr indent="-3048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•"/>
              <a:defRPr sz="1200"/>
            </a:lvl6pPr>
            <a:lvl7pPr indent="-3048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•"/>
              <a:defRPr sz="1200"/>
            </a:lvl7pPr>
            <a:lvl8pPr indent="-3048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•"/>
              <a:defRPr sz="1200"/>
            </a:lvl8pPr>
            <a:lvl9pPr indent="-3048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•"/>
              <a:defRPr sz="1200"/>
            </a:lvl9pPr>
          </a:lstStyle>
          <a:p/>
        </p:txBody>
      </p:sp>
      <p:sp>
        <p:nvSpPr>
          <p:cNvPr id="391" name="Google Shape;391;p31"/>
          <p:cNvSpPr txBox="1"/>
          <p:nvPr>
            <p:ph idx="4" type="subTitle"/>
          </p:nvPr>
        </p:nvSpPr>
        <p:spPr>
          <a:xfrm>
            <a:off x="8991049" y="2941175"/>
            <a:ext cx="1883700" cy="37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2pPr>
            <a:lvl3pPr lvl="2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3pPr>
            <a:lvl4pPr lvl="3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4pPr>
            <a:lvl5pPr lvl="4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5pPr>
            <a:lvl6pPr lvl="5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6pPr>
            <a:lvl7pPr lvl="6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7pPr>
            <a:lvl8pPr lvl="7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8pPr>
            <a:lvl9pPr lvl="8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9pPr>
          </a:lstStyle>
          <a:p/>
        </p:txBody>
      </p:sp>
      <p:sp>
        <p:nvSpPr>
          <p:cNvPr id="392" name="Google Shape;392;p31"/>
          <p:cNvSpPr txBox="1"/>
          <p:nvPr>
            <p:ph idx="5" type="body"/>
          </p:nvPr>
        </p:nvSpPr>
        <p:spPr>
          <a:xfrm>
            <a:off x="8991049" y="3434675"/>
            <a:ext cx="1883700" cy="524700"/>
          </a:xfrm>
          <a:prstGeom prst="rect">
            <a:avLst/>
          </a:prstGeom>
        </p:spPr>
        <p:txBody>
          <a:bodyPr anchorCtr="0" anchor="t" bIns="0" lIns="45700" spcFirstLastPara="1" rIns="0" wrap="square" tIns="0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•"/>
              <a:defRPr sz="1200"/>
            </a:lvl1pPr>
            <a:lvl2pPr indent="-3048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•"/>
              <a:defRPr sz="1200"/>
            </a:lvl2pPr>
            <a:lvl3pPr indent="-3048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•"/>
              <a:defRPr sz="1200"/>
            </a:lvl3pPr>
            <a:lvl4pPr indent="-3048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•"/>
              <a:defRPr sz="1200"/>
            </a:lvl4pPr>
            <a:lvl5pPr indent="-3048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•"/>
              <a:defRPr/>
            </a:lvl5pPr>
            <a:lvl6pPr indent="-3048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•"/>
              <a:defRPr sz="1200"/>
            </a:lvl6pPr>
            <a:lvl7pPr indent="-3048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•"/>
              <a:defRPr sz="1200"/>
            </a:lvl7pPr>
            <a:lvl8pPr indent="-3048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•"/>
              <a:defRPr sz="1200"/>
            </a:lvl8pPr>
            <a:lvl9pPr indent="-3048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•"/>
              <a:defRPr sz="1200"/>
            </a:lvl9pPr>
          </a:lstStyle>
          <a:p/>
        </p:txBody>
      </p:sp>
      <p:sp>
        <p:nvSpPr>
          <p:cNvPr id="393" name="Google Shape;393;p31"/>
          <p:cNvSpPr txBox="1"/>
          <p:nvPr>
            <p:ph idx="6" type="subTitle"/>
          </p:nvPr>
        </p:nvSpPr>
        <p:spPr>
          <a:xfrm>
            <a:off x="6692349" y="4157275"/>
            <a:ext cx="1883700" cy="37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2pPr>
            <a:lvl3pPr lvl="2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3pPr>
            <a:lvl4pPr lvl="3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4pPr>
            <a:lvl5pPr lvl="4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5pPr>
            <a:lvl6pPr lvl="5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6pPr>
            <a:lvl7pPr lvl="6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7pPr>
            <a:lvl8pPr lvl="7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8pPr>
            <a:lvl9pPr lvl="8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9pPr>
          </a:lstStyle>
          <a:p/>
        </p:txBody>
      </p:sp>
      <p:sp>
        <p:nvSpPr>
          <p:cNvPr id="394" name="Google Shape;394;p31"/>
          <p:cNvSpPr txBox="1"/>
          <p:nvPr>
            <p:ph idx="7" type="body"/>
          </p:nvPr>
        </p:nvSpPr>
        <p:spPr>
          <a:xfrm>
            <a:off x="6692349" y="4650775"/>
            <a:ext cx="1883700" cy="524700"/>
          </a:xfrm>
          <a:prstGeom prst="rect">
            <a:avLst/>
          </a:prstGeom>
        </p:spPr>
        <p:txBody>
          <a:bodyPr anchorCtr="0" anchor="t" bIns="0" lIns="45700" spcFirstLastPara="1" rIns="0" wrap="square" tIns="0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•"/>
              <a:defRPr sz="1200"/>
            </a:lvl1pPr>
            <a:lvl2pPr indent="-3048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•"/>
              <a:defRPr sz="1200"/>
            </a:lvl2pPr>
            <a:lvl3pPr indent="-3048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•"/>
              <a:defRPr sz="1200"/>
            </a:lvl3pPr>
            <a:lvl4pPr indent="-3048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•"/>
              <a:defRPr sz="1200"/>
            </a:lvl4pPr>
            <a:lvl5pPr indent="-3048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•"/>
              <a:defRPr/>
            </a:lvl5pPr>
            <a:lvl6pPr indent="-3048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•"/>
              <a:defRPr sz="1200"/>
            </a:lvl6pPr>
            <a:lvl7pPr indent="-3048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•"/>
              <a:defRPr sz="1200"/>
            </a:lvl7pPr>
            <a:lvl8pPr indent="-3048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•"/>
              <a:defRPr sz="1200"/>
            </a:lvl8pPr>
            <a:lvl9pPr indent="-3048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•"/>
              <a:defRPr sz="1200"/>
            </a:lvl9pPr>
          </a:lstStyle>
          <a:p/>
        </p:txBody>
      </p:sp>
      <p:sp>
        <p:nvSpPr>
          <p:cNvPr id="395" name="Google Shape;395;p31"/>
          <p:cNvSpPr txBox="1"/>
          <p:nvPr>
            <p:ph idx="8" type="subTitle"/>
          </p:nvPr>
        </p:nvSpPr>
        <p:spPr>
          <a:xfrm>
            <a:off x="8991049" y="4157275"/>
            <a:ext cx="1883700" cy="37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2pPr>
            <a:lvl3pPr lvl="2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3pPr>
            <a:lvl4pPr lvl="3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4pPr>
            <a:lvl5pPr lvl="4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5pPr>
            <a:lvl6pPr lvl="5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6pPr>
            <a:lvl7pPr lvl="6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7pPr>
            <a:lvl8pPr lvl="7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8pPr>
            <a:lvl9pPr lvl="8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9pPr>
          </a:lstStyle>
          <a:p/>
        </p:txBody>
      </p:sp>
      <p:sp>
        <p:nvSpPr>
          <p:cNvPr id="396" name="Google Shape;396;p31"/>
          <p:cNvSpPr txBox="1"/>
          <p:nvPr>
            <p:ph idx="9" type="body"/>
          </p:nvPr>
        </p:nvSpPr>
        <p:spPr>
          <a:xfrm>
            <a:off x="8991049" y="4650775"/>
            <a:ext cx="1883700" cy="524700"/>
          </a:xfrm>
          <a:prstGeom prst="rect">
            <a:avLst/>
          </a:prstGeom>
        </p:spPr>
        <p:txBody>
          <a:bodyPr anchorCtr="0" anchor="t" bIns="0" lIns="45700" spcFirstLastPara="1" rIns="0" wrap="square" tIns="0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•"/>
              <a:defRPr sz="1200"/>
            </a:lvl1pPr>
            <a:lvl2pPr indent="-3048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•"/>
              <a:defRPr sz="1200"/>
            </a:lvl2pPr>
            <a:lvl3pPr indent="-3048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•"/>
              <a:defRPr sz="1200"/>
            </a:lvl3pPr>
            <a:lvl4pPr indent="-3048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•"/>
              <a:defRPr sz="1200"/>
            </a:lvl4pPr>
            <a:lvl5pPr indent="-3048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•"/>
              <a:defRPr/>
            </a:lvl5pPr>
            <a:lvl6pPr indent="-3048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•"/>
              <a:defRPr sz="1200"/>
            </a:lvl6pPr>
            <a:lvl7pPr indent="-3048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•"/>
              <a:defRPr sz="1200"/>
            </a:lvl7pPr>
            <a:lvl8pPr indent="-3048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•"/>
              <a:defRPr sz="1200"/>
            </a:lvl8pPr>
            <a:lvl9pPr indent="-3048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•"/>
              <a:defRPr sz="1200"/>
            </a:lvl9pPr>
          </a:lstStyle>
          <a:p/>
        </p:txBody>
      </p:sp>
      <p:grpSp>
        <p:nvGrpSpPr>
          <p:cNvPr id="397" name="Google Shape;397;p31"/>
          <p:cNvGrpSpPr/>
          <p:nvPr/>
        </p:nvGrpSpPr>
        <p:grpSpPr>
          <a:xfrm>
            <a:off x="5769727" y="2188187"/>
            <a:ext cx="341100" cy="3658815"/>
            <a:chOff x="4711177" y="1648049"/>
            <a:chExt cx="341100" cy="3658815"/>
          </a:xfrm>
        </p:grpSpPr>
        <p:grpSp>
          <p:nvGrpSpPr>
            <p:cNvPr id="398" name="Google Shape;398;p31"/>
            <p:cNvGrpSpPr/>
            <p:nvPr/>
          </p:nvGrpSpPr>
          <p:grpSpPr>
            <a:xfrm>
              <a:off x="4712819" y="1648049"/>
              <a:ext cx="322839" cy="3658815"/>
              <a:chOff x="5782875" y="1520825"/>
              <a:chExt cx="495000" cy="4036200"/>
            </a:xfrm>
          </p:grpSpPr>
          <p:sp>
            <p:nvSpPr>
              <p:cNvPr id="399" name="Google Shape;399;p31"/>
              <p:cNvSpPr/>
              <p:nvPr/>
            </p:nvSpPr>
            <p:spPr>
              <a:xfrm>
                <a:off x="5782875" y="1520825"/>
                <a:ext cx="495000" cy="2018100"/>
              </a:xfrm>
              <a:prstGeom prst="rect">
                <a:avLst/>
              </a:prstGeom>
              <a:gradFill>
                <a:gsLst>
                  <a:gs pos="0">
                    <a:srgbClr val="BFBFBF">
                      <a:alpha val="0"/>
                    </a:srgbClr>
                  </a:gs>
                  <a:gs pos="52000">
                    <a:srgbClr val="BFBFBF">
                      <a:alpha val="0"/>
                    </a:srgbClr>
                  </a:gs>
                  <a:gs pos="100000">
                    <a:srgbClr val="BEBEBE"/>
                  </a:gs>
                </a:gsLst>
                <a:lin ang="599887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0" name="Google Shape;400;p31"/>
              <p:cNvSpPr/>
              <p:nvPr/>
            </p:nvSpPr>
            <p:spPr>
              <a:xfrm flipH="1" rot="10800000">
                <a:off x="5782875" y="3538925"/>
                <a:ext cx="495000" cy="2018100"/>
              </a:xfrm>
              <a:prstGeom prst="rect">
                <a:avLst/>
              </a:prstGeom>
              <a:gradFill>
                <a:gsLst>
                  <a:gs pos="0">
                    <a:srgbClr val="BFBFBF">
                      <a:alpha val="0"/>
                    </a:srgbClr>
                  </a:gs>
                  <a:gs pos="52000">
                    <a:srgbClr val="BFBFBF">
                      <a:alpha val="0"/>
                    </a:srgbClr>
                  </a:gs>
                  <a:gs pos="100000">
                    <a:srgbClr val="BEBEBE"/>
                  </a:gs>
                </a:gsLst>
                <a:lin ang="599887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1" name="Google Shape;401;p31"/>
            <p:cNvSpPr/>
            <p:nvPr/>
          </p:nvSpPr>
          <p:spPr>
            <a:xfrm rot="5400000">
              <a:off x="3062377" y="3306900"/>
              <a:ext cx="3638700" cy="341100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</a:srgbClr>
                </a:gs>
                <a:gs pos="100000">
                  <a:srgbClr val="FFFFFF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extLst>
    <p:ext uri="{DCECCB84-F9BA-43D5-87BE-67443E8EF086}">
      <p15:sldGuideLst>
        <p15:guide id="1" orient="horz" pos="751">
          <p15:clr>
            <a:schemeClr val="accent3"/>
          </p15:clr>
        </p15:guide>
        <p15:guide id="2" pos="3840">
          <p15:clr>
            <a:schemeClr val="accent3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3">
  <p:cSld name="CUSTOM_4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4"/>
          <p:cNvSpPr txBox="1"/>
          <p:nvPr>
            <p:ph type="title"/>
          </p:nvPr>
        </p:nvSpPr>
        <p:spPr>
          <a:xfrm>
            <a:off x="344905" y="365125"/>
            <a:ext cx="11510100" cy="13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2" type="sldNum"/>
          </p:nvPr>
        </p:nvSpPr>
        <p:spPr>
          <a:xfrm>
            <a:off x="9111916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>
            <a:lvl1pPr lvl="0">
              <a:buClr>
                <a:srgbClr val="000000"/>
              </a:buClr>
              <a:buSzPts val="900"/>
              <a:buFont typeface="Arial"/>
              <a:buNone/>
              <a:defRPr>
                <a:solidFill>
                  <a:schemeClr val="lt1"/>
                </a:solidFill>
              </a:defRPr>
            </a:lvl1pPr>
            <a:lvl2pPr lvl="1">
              <a:buClr>
                <a:srgbClr val="000000"/>
              </a:buClr>
              <a:buSzPts val="900"/>
              <a:buFont typeface="Arial"/>
              <a:buNone/>
              <a:defRPr>
                <a:solidFill>
                  <a:schemeClr val="lt1"/>
                </a:solidFill>
              </a:defRPr>
            </a:lvl2pPr>
            <a:lvl3pPr lvl="2">
              <a:buClr>
                <a:srgbClr val="000000"/>
              </a:buClr>
              <a:buSzPts val="900"/>
              <a:buFont typeface="Arial"/>
              <a:buNone/>
              <a:defRPr>
                <a:solidFill>
                  <a:schemeClr val="lt1"/>
                </a:solidFill>
              </a:defRPr>
            </a:lvl3pPr>
            <a:lvl4pPr lvl="3">
              <a:buClr>
                <a:srgbClr val="000000"/>
              </a:buClr>
              <a:buSzPts val="900"/>
              <a:buFont typeface="Arial"/>
              <a:buNone/>
              <a:defRPr>
                <a:solidFill>
                  <a:schemeClr val="lt1"/>
                </a:solidFill>
              </a:defRPr>
            </a:lvl4pPr>
            <a:lvl5pPr lvl="4">
              <a:buClr>
                <a:srgbClr val="000000"/>
              </a:buClr>
              <a:buSzPts val="900"/>
              <a:buFont typeface="Arial"/>
              <a:buNone/>
              <a:defRPr>
                <a:solidFill>
                  <a:schemeClr val="lt1"/>
                </a:solidFill>
              </a:defRPr>
            </a:lvl5pPr>
            <a:lvl6pPr lvl="5">
              <a:buClr>
                <a:srgbClr val="000000"/>
              </a:buClr>
              <a:buSzPts val="900"/>
              <a:buFont typeface="Arial"/>
              <a:buNone/>
              <a:defRPr>
                <a:solidFill>
                  <a:schemeClr val="lt1"/>
                </a:solidFill>
              </a:defRPr>
            </a:lvl6pPr>
            <a:lvl7pPr lvl="6">
              <a:buClr>
                <a:srgbClr val="000000"/>
              </a:buClr>
              <a:buSzPts val="900"/>
              <a:buFont typeface="Arial"/>
              <a:buNone/>
              <a:defRPr>
                <a:solidFill>
                  <a:schemeClr val="lt1"/>
                </a:solidFill>
              </a:defRPr>
            </a:lvl7pPr>
            <a:lvl8pPr lvl="7">
              <a:buClr>
                <a:srgbClr val="000000"/>
              </a:buClr>
              <a:buSzPts val="900"/>
              <a:buFont typeface="Arial"/>
              <a:buNone/>
              <a:defRPr>
                <a:solidFill>
                  <a:schemeClr val="lt1"/>
                </a:solidFill>
              </a:defRPr>
            </a:lvl8pPr>
            <a:lvl9pPr lvl="8">
              <a:buClr>
                <a:srgbClr val="000000"/>
              </a:buClr>
              <a:buSzPts val="900"/>
              <a:buFont typeface="Arial"/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 ENDING (ALT)">
  <p:cSld name="CUSTOM_1_1_2_1_2_1_3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32"/>
          <p:cNvSpPr/>
          <p:nvPr/>
        </p:nvSpPr>
        <p:spPr>
          <a:xfrm>
            <a:off x="-4601" y="150"/>
            <a:ext cx="12192000" cy="6858000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4" name="Google Shape;404;p32"/>
          <p:cNvPicPr preferRelativeResize="0"/>
          <p:nvPr/>
        </p:nvPicPr>
        <p:blipFill rotWithShape="1">
          <a:blip r:embed="rId3">
            <a:alphaModFix/>
          </a:blip>
          <a:srcRect b="0" l="5354" r="23633" t="0"/>
          <a:stretch/>
        </p:blipFill>
        <p:spPr>
          <a:xfrm rot="10800000">
            <a:off x="-117477" y="-28600"/>
            <a:ext cx="12343260" cy="69152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05" name="Google Shape;405;p32"/>
          <p:cNvGrpSpPr/>
          <p:nvPr/>
        </p:nvGrpSpPr>
        <p:grpSpPr>
          <a:xfrm>
            <a:off x="1011708" y="3079748"/>
            <a:ext cx="2749112" cy="349260"/>
            <a:chOff x="6033602" y="5442469"/>
            <a:chExt cx="12316811" cy="1565488"/>
          </a:xfrm>
        </p:grpSpPr>
        <p:sp>
          <p:nvSpPr>
            <p:cNvPr id="406" name="Google Shape;406;p32"/>
            <p:cNvSpPr/>
            <p:nvPr/>
          </p:nvSpPr>
          <p:spPr>
            <a:xfrm>
              <a:off x="14285957" y="5707821"/>
              <a:ext cx="181224" cy="180252"/>
            </a:xfrm>
            <a:custGeom>
              <a:rect b="b" l="l" r="r" t="t"/>
              <a:pathLst>
                <a:path extrusionOk="0" h="21600" w="21600">
                  <a:moveTo>
                    <a:pt x="10840" y="0"/>
                  </a:moveTo>
                  <a:cubicBezTo>
                    <a:pt x="16695" y="0"/>
                    <a:pt x="21600" y="4654"/>
                    <a:pt x="21600" y="10740"/>
                  </a:cubicBezTo>
                  <a:cubicBezTo>
                    <a:pt x="21600" y="16827"/>
                    <a:pt x="16695" y="21600"/>
                    <a:pt x="10840" y="21600"/>
                  </a:cubicBezTo>
                  <a:cubicBezTo>
                    <a:pt x="4985" y="21600"/>
                    <a:pt x="0" y="16946"/>
                    <a:pt x="0" y="10740"/>
                  </a:cubicBezTo>
                  <a:cubicBezTo>
                    <a:pt x="0" y="4535"/>
                    <a:pt x="4945" y="0"/>
                    <a:pt x="10840" y="0"/>
                  </a:cubicBezTo>
                  <a:close/>
                  <a:moveTo>
                    <a:pt x="10840" y="20009"/>
                  </a:moveTo>
                  <a:cubicBezTo>
                    <a:pt x="15824" y="20009"/>
                    <a:pt x="19662" y="16031"/>
                    <a:pt x="19662" y="10740"/>
                  </a:cubicBezTo>
                  <a:cubicBezTo>
                    <a:pt x="19662" y="5450"/>
                    <a:pt x="15824" y="1591"/>
                    <a:pt x="10840" y="1591"/>
                  </a:cubicBezTo>
                  <a:cubicBezTo>
                    <a:pt x="5855" y="1591"/>
                    <a:pt x="1978" y="5569"/>
                    <a:pt x="1978" y="10740"/>
                  </a:cubicBezTo>
                  <a:cubicBezTo>
                    <a:pt x="1978" y="15912"/>
                    <a:pt x="5815" y="20009"/>
                    <a:pt x="10840" y="20009"/>
                  </a:cubicBezTo>
                  <a:close/>
                  <a:moveTo>
                    <a:pt x="6646" y="4455"/>
                  </a:moveTo>
                  <a:lnTo>
                    <a:pt x="11512" y="4455"/>
                  </a:lnTo>
                  <a:cubicBezTo>
                    <a:pt x="14479" y="4455"/>
                    <a:pt x="15903" y="5649"/>
                    <a:pt x="15903" y="8075"/>
                  </a:cubicBezTo>
                  <a:cubicBezTo>
                    <a:pt x="15903" y="10343"/>
                    <a:pt x="14479" y="11297"/>
                    <a:pt x="12580" y="11496"/>
                  </a:cubicBezTo>
                  <a:lnTo>
                    <a:pt x="16180" y="17065"/>
                  </a:lnTo>
                  <a:lnTo>
                    <a:pt x="14084" y="17065"/>
                  </a:lnTo>
                  <a:lnTo>
                    <a:pt x="10681" y="11655"/>
                  </a:lnTo>
                  <a:lnTo>
                    <a:pt x="8624" y="11655"/>
                  </a:lnTo>
                  <a:lnTo>
                    <a:pt x="8624" y="17065"/>
                  </a:lnTo>
                  <a:lnTo>
                    <a:pt x="6686" y="17065"/>
                  </a:lnTo>
                  <a:lnTo>
                    <a:pt x="6686" y="4455"/>
                  </a:lnTo>
                  <a:lnTo>
                    <a:pt x="6646" y="4455"/>
                  </a:lnTo>
                  <a:close/>
                  <a:moveTo>
                    <a:pt x="8585" y="10064"/>
                  </a:moveTo>
                  <a:lnTo>
                    <a:pt x="10642" y="10064"/>
                  </a:lnTo>
                  <a:cubicBezTo>
                    <a:pt x="12343" y="10064"/>
                    <a:pt x="13965" y="9985"/>
                    <a:pt x="13965" y="7996"/>
                  </a:cubicBezTo>
                  <a:cubicBezTo>
                    <a:pt x="13965" y="6325"/>
                    <a:pt x="12541" y="6046"/>
                    <a:pt x="11196" y="6046"/>
                  </a:cubicBezTo>
                  <a:lnTo>
                    <a:pt x="8624" y="6046"/>
                  </a:lnTo>
                  <a:lnTo>
                    <a:pt x="8585" y="10064"/>
                  </a:lnTo>
                  <a:lnTo>
                    <a:pt x="8585" y="10064"/>
                  </a:lnTo>
                  <a:close/>
                </a:path>
              </a:pathLst>
            </a:custGeom>
            <a:solidFill>
              <a:srgbClr val="4B286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" name="Google Shape;407;p32"/>
            <p:cNvSpPr/>
            <p:nvPr/>
          </p:nvSpPr>
          <p:spPr>
            <a:xfrm>
              <a:off x="14996943" y="5707821"/>
              <a:ext cx="739206" cy="866970"/>
            </a:xfrm>
            <a:custGeom>
              <a:rect b="b" l="l" r="r" t="t"/>
              <a:pathLst>
                <a:path extrusionOk="0" h="21600" w="21600">
                  <a:moveTo>
                    <a:pt x="0" y="0"/>
                  </a:moveTo>
                  <a:lnTo>
                    <a:pt x="9040" y="0"/>
                  </a:lnTo>
                  <a:cubicBezTo>
                    <a:pt x="16974" y="0"/>
                    <a:pt x="21600" y="4126"/>
                    <a:pt x="21600" y="10800"/>
                  </a:cubicBezTo>
                  <a:cubicBezTo>
                    <a:pt x="21600" y="17474"/>
                    <a:pt x="16974" y="21600"/>
                    <a:pt x="9040" y="21600"/>
                  </a:cubicBezTo>
                  <a:lnTo>
                    <a:pt x="0" y="21600"/>
                  </a:lnTo>
                  <a:lnTo>
                    <a:pt x="0" y="0"/>
                  </a:lnTo>
                  <a:lnTo>
                    <a:pt x="0" y="0"/>
                  </a:lnTo>
                  <a:close/>
                  <a:moveTo>
                    <a:pt x="9001" y="18755"/>
                  </a:moveTo>
                  <a:cubicBezTo>
                    <a:pt x="14588" y="18755"/>
                    <a:pt x="17614" y="15844"/>
                    <a:pt x="17614" y="10800"/>
                  </a:cubicBezTo>
                  <a:cubicBezTo>
                    <a:pt x="17614" y="5756"/>
                    <a:pt x="14588" y="2853"/>
                    <a:pt x="9001" y="2853"/>
                  </a:cubicBezTo>
                  <a:lnTo>
                    <a:pt x="3802" y="2853"/>
                  </a:lnTo>
                  <a:lnTo>
                    <a:pt x="3802" y="18755"/>
                  </a:lnTo>
                  <a:lnTo>
                    <a:pt x="9001" y="18755"/>
                  </a:lnTo>
                  <a:close/>
                </a:path>
              </a:pathLst>
            </a:custGeom>
            <a:solidFill>
              <a:srgbClr val="4B286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" name="Google Shape;408;p32"/>
            <p:cNvSpPr/>
            <p:nvPr/>
          </p:nvSpPr>
          <p:spPr>
            <a:xfrm>
              <a:off x="15830079" y="5715123"/>
              <a:ext cx="148716" cy="860004"/>
            </a:xfrm>
            <a:custGeom>
              <a:rect b="b" l="l" r="r" t="t"/>
              <a:pathLst>
                <a:path extrusionOk="0" h="21600" w="21600">
                  <a:moveTo>
                    <a:pt x="0" y="1867"/>
                  </a:moveTo>
                  <a:cubicBezTo>
                    <a:pt x="0" y="859"/>
                    <a:pt x="4773" y="0"/>
                    <a:pt x="10800" y="0"/>
                  </a:cubicBezTo>
                  <a:cubicBezTo>
                    <a:pt x="16827" y="0"/>
                    <a:pt x="21600" y="825"/>
                    <a:pt x="21600" y="1867"/>
                  </a:cubicBezTo>
                  <a:cubicBezTo>
                    <a:pt x="21600" y="2909"/>
                    <a:pt x="16827" y="3735"/>
                    <a:pt x="10800" y="3735"/>
                  </a:cubicBezTo>
                  <a:cubicBezTo>
                    <a:pt x="4773" y="3735"/>
                    <a:pt x="0" y="2909"/>
                    <a:pt x="0" y="1867"/>
                  </a:cubicBezTo>
                  <a:close/>
                  <a:moveTo>
                    <a:pt x="1929" y="5811"/>
                  </a:moveTo>
                  <a:lnTo>
                    <a:pt x="19623" y="5811"/>
                  </a:lnTo>
                  <a:lnTo>
                    <a:pt x="19623" y="21600"/>
                  </a:lnTo>
                  <a:lnTo>
                    <a:pt x="1929" y="21600"/>
                  </a:lnTo>
                  <a:cubicBezTo>
                    <a:pt x="1929" y="21600"/>
                    <a:pt x="1929" y="5811"/>
                    <a:pt x="1929" y="5811"/>
                  </a:cubicBezTo>
                  <a:close/>
                </a:path>
              </a:pathLst>
            </a:custGeom>
            <a:solidFill>
              <a:srgbClr val="4B286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" name="Google Shape;409;p32"/>
            <p:cNvSpPr/>
            <p:nvPr/>
          </p:nvSpPr>
          <p:spPr>
            <a:xfrm>
              <a:off x="16072387" y="5932203"/>
              <a:ext cx="612738" cy="896508"/>
            </a:xfrm>
            <a:custGeom>
              <a:rect b="b" l="l" r="r" t="t"/>
              <a:pathLst>
                <a:path extrusionOk="0" h="21600" w="21600">
                  <a:moveTo>
                    <a:pt x="1252" y="16546"/>
                  </a:moveTo>
                  <a:lnTo>
                    <a:pt x="5546" y="16546"/>
                  </a:lnTo>
                  <a:cubicBezTo>
                    <a:pt x="5886" y="18337"/>
                    <a:pt x="7828" y="19217"/>
                    <a:pt x="11081" y="19217"/>
                  </a:cubicBezTo>
                  <a:cubicBezTo>
                    <a:pt x="15118" y="19217"/>
                    <a:pt x="17306" y="17777"/>
                    <a:pt x="17306" y="14994"/>
                  </a:cubicBezTo>
                  <a:lnTo>
                    <a:pt x="17306" y="13323"/>
                  </a:lnTo>
                  <a:cubicBezTo>
                    <a:pt x="15714" y="14819"/>
                    <a:pt x="13316" y="15674"/>
                    <a:pt x="10180" y="15674"/>
                  </a:cubicBezTo>
                  <a:cubicBezTo>
                    <a:pt x="4037" y="15674"/>
                    <a:pt x="0" y="12563"/>
                    <a:pt x="0" y="7837"/>
                  </a:cubicBezTo>
                  <a:cubicBezTo>
                    <a:pt x="0" y="3111"/>
                    <a:pt x="3990" y="0"/>
                    <a:pt x="10133" y="0"/>
                  </a:cubicBezTo>
                  <a:cubicBezTo>
                    <a:pt x="13398" y="0"/>
                    <a:pt x="15890" y="936"/>
                    <a:pt x="17481" y="2495"/>
                  </a:cubicBezTo>
                  <a:lnTo>
                    <a:pt x="17481" y="352"/>
                  </a:lnTo>
                  <a:lnTo>
                    <a:pt x="21600" y="352"/>
                  </a:lnTo>
                  <a:lnTo>
                    <a:pt x="21600" y="14938"/>
                  </a:lnTo>
                  <a:cubicBezTo>
                    <a:pt x="21600" y="18897"/>
                    <a:pt x="18125" y="21600"/>
                    <a:pt x="11034" y="21600"/>
                  </a:cubicBezTo>
                  <a:cubicBezTo>
                    <a:pt x="5020" y="21600"/>
                    <a:pt x="1673" y="19577"/>
                    <a:pt x="1240" y="16554"/>
                  </a:cubicBezTo>
                  <a:lnTo>
                    <a:pt x="1252" y="16546"/>
                  </a:lnTo>
                  <a:close/>
                  <a:moveTo>
                    <a:pt x="17434" y="7829"/>
                  </a:moveTo>
                  <a:cubicBezTo>
                    <a:pt x="17434" y="4454"/>
                    <a:pt x="14895" y="2519"/>
                    <a:pt x="10952" y="2519"/>
                  </a:cubicBezTo>
                  <a:cubicBezTo>
                    <a:pt x="7009" y="2519"/>
                    <a:pt x="4470" y="4574"/>
                    <a:pt x="4470" y="7829"/>
                  </a:cubicBezTo>
                  <a:cubicBezTo>
                    <a:pt x="4470" y="11084"/>
                    <a:pt x="7009" y="13139"/>
                    <a:pt x="10952" y="13139"/>
                  </a:cubicBezTo>
                  <a:cubicBezTo>
                    <a:pt x="14895" y="13139"/>
                    <a:pt x="17434" y="11204"/>
                    <a:pt x="17434" y="7829"/>
                  </a:cubicBezTo>
                  <a:close/>
                </a:path>
              </a:pathLst>
            </a:custGeom>
            <a:solidFill>
              <a:srgbClr val="4B286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" name="Google Shape;410;p32"/>
            <p:cNvSpPr/>
            <p:nvPr/>
          </p:nvSpPr>
          <p:spPr>
            <a:xfrm>
              <a:off x="16809593" y="5715123"/>
              <a:ext cx="148716" cy="860004"/>
            </a:xfrm>
            <a:custGeom>
              <a:rect b="b" l="l" r="r" t="t"/>
              <a:pathLst>
                <a:path extrusionOk="0" h="21600" w="21600">
                  <a:moveTo>
                    <a:pt x="0" y="1867"/>
                  </a:moveTo>
                  <a:cubicBezTo>
                    <a:pt x="0" y="859"/>
                    <a:pt x="4773" y="0"/>
                    <a:pt x="10800" y="0"/>
                  </a:cubicBezTo>
                  <a:cubicBezTo>
                    <a:pt x="16827" y="0"/>
                    <a:pt x="21600" y="825"/>
                    <a:pt x="21600" y="1867"/>
                  </a:cubicBezTo>
                  <a:cubicBezTo>
                    <a:pt x="21600" y="2909"/>
                    <a:pt x="16827" y="3735"/>
                    <a:pt x="10800" y="3735"/>
                  </a:cubicBezTo>
                  <a:cubicBezTo>
                    <a:pt x="4773" y="3735"/>
                    <a:pt x="0" y="2909"/>
                    <a:pt x="0" y="1867"/>
                  </a:cubicBezTo>
                  <a:close/>
                  <a:moveTo>
                    <a:pt x="1929" y="5811"/>
                  </a:moveTo>
                  <a:lnTo>
                    <a:pt x="19623" y="5811"/>
                  </a:lnTo>
                  <a:lnTo>
                    <a:pt x="19623" y="21600"/>
                  </a:lnTo>
                  <a:lnTo>
                    <a:pt x="1929" y="21600"/>
                  </a:lnTo>
                  <a:cubicBezTo>
                    <a:pt x="1929" y="21600"/>
                    <a:pt x="1929" y="5811"/>
                    <a:pt x="1929" y="5811"/>
                  </a:cubicBezTo>
                  <a:close/>
                </a:path>
              </a:pathLst>
            </a:custGeom>
            <a:solidFill>
              <a:srgbClr val="4B286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" name="Google Shape;411;p32"/>
            <p:cNvSpPr/>
            <p:nvPr/>
          </p:nvSpPr>
          <p:spPr>
            <a:xfrm>
              <a:off x="17029995" y="5766240"/>
              <a:ext cx="349866" cy="812916"/>
            </a:xfrm>
            <a:custGeom>
              <a:rect b="b" l="l" r="r" t="t"/>
              <a:pathLst>
                <a:path extrusionOk="0" h="21600" w="21600">
                  <a:moveTo>
                    <a:pt x="6250" y="17772"/>
                  </a:moveTo>
                  <a:lnTo>
                    <a:pt x="6250" y="7444"/>
                  </a:lnTo>
                  <a:lnTo>
                    <a:pt x="0" y="7444"/>
                  </a:lnTo>
                  <a:lnTo>
                    <a:pt x="0" y="4789"/>
                  </a:lnTo>
                  <a:lnTo>
                    <a:pt x="6250" y="4789"/>
                  </a:lnTo>
                  <a:lnTo>
                    <a:pt x="6250" y="0"/>
                  </a:lnTo>
                  <a:lnTo>
                    <a:pt x="13772" y="0"/>
                  </a:lnTo>
                  <a:lnTo>
                    <a:pt x="13772" y="4789"/>
                  </a:lnTo>
                  <a:lnTo>
                    <a:pt x="21600" y="4789"/>
                  </a:lnTo>
                  <a:lnTo>
                    <a:pt x="21600" y="7444"/>
                  </a:lnTo>
                  <a:lnTo>
                    <a:pt x="13772" y="7444"/>
                  </a:lnTo>
                  <a:lnTo>
                    <a:pt x="13772" y="17481"/>
                  </a:lnTo>
                  <a:cubicBezTo>
                    <a:pt x="13772" y="18451"/>
                    <a:pt x="14899" y="18910"/>
                    <a:pt x="18219" y="18910"/>
                  </a:cubicBezTo>
                  <a:lnTo>
                    <a:pt x="21600" y="18910"/>
                  </a:lnTo>
                  <a:lnTo>
                    <a:pt x="21600" y="21503"/>
                  </a:lnTo>
                  <a:cubicBezTo>
                    <a:pt x="19940" y="21565"/>
                    <a:pt x="18362" y="21600"/>
                    <a:pt x="17009" y="21600"/>
                  </a:cubicBezTo>
                  <a:cubicBezTo>
                    <a:pt x="10021" y="21600"/>
                    <a:pt x="6250" y="20568"/>
                    <a:pt x="6250" y="17772"/>
                  </a:cubicBezTo>
                  <a:lnTo>
                    <a:pt x="6250" y="17772"/>
                  </a:lnTo>
                  <a:close/>
                </a:path>
              </a:pathLst>
            </a:custGeom>
            <a:solidFill>
              <a:srgbClr val="4B286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" name="Google Shape;412;p32"/>
            <p:cNvSpPr/>
            <p:nvPr/>
          </p:nvSpPr>
          <p:spPr>
            <a:xfrm>
              <a:off x="17436936" y="5931871"/>
              <a:ext cx="611064" cy="657882"/>
            </a:xfrm>
            <a:custGeom>
              <a:rect b="b" l="l" r="r" t="t"/>
              <a:pathLst>
                <a:path extrusionOk="0" h="21600" w="21600">
                  <a:moveTo>
                    <a:pt x="15159" y="18320"/>
                  </a:moveTo>
                  <a:cubicBezTo>
                    <a:pt x="13657" y="20477"/>
                    <a:pt x="11158" y="21600"/>
                    <a:pt x="7920" y="21600"/>
                  </a:cubicBezTo>
                  <a:cubicBezTo>
                    <a:pt x="3144" y="21600"/>
                    <a:pt x="0" y="19442"/>
                    <a:pt x="0" y="15475"/>
                  </a:cubicBezTo>
                  <a:cubicBezTo>
                    <a:pt x="0" y="12151"/>
                    <a:pt x="2147" y="9634"/>
                    <a:pt x="8354" y="9078"/>
                  </a:cubicBezTo>
                  <a:lnTo>
                    <a:pt x="11627" y="8762"/>
                  </a:lnTo>
                  <a:cubicBezTo>
                    <a:pt x="13774" y="8522"/>
                    <a:pt x="14948" y="7847"/>
                    <a:pt x="14948" y="6168"/>
                  </a:cubicBezTo>
                  <a:cubicBezTo>
                    <a:pt x="14948" y="4250"/>
                    <a:pt x="13868" y="3204"/>
                    <a:pt x="10383" y="3204"/>
                  </a:cubicBezTo>
                  <a:cubicBezTo>
                    <a:pt x="6899" y="3204"/>
                    <a:pt x="5432" y="4119"/>
                    <a:pt x="5221" y="6920"/>
                  </a:cubicBezTo>
                  <a:lnTo>
                    <a:pt x="962" y="6920"/>
                  </a:lnTo>
                  <a:cubicBezTo>
                    <a:pt x="1220" y="2757"/>
                    <a:pt x="3719" y="0"/>
                    <a:pt x="10395" y="0"/>
                  </a:cubicBezTo>
                  <a:cubicBezTo>
                    <a:pt x="17071" y="0"/>
                    <a:pt x="19183" y="2485"/>
                    <a:pt x="19183" y="6081"/>
                  </a:cubicBezTo>
                  <a:lnTo>
                    <a:pt x="19183" y="17001"/>
                  </a:lnTo>
                  <a:cubicBezTo>
                    <a:pt x="19183" y="17644"/>
                    <a:pt x="19523" y="18036"/>
                    <a:pt x="20392" y="18036"/>
                  </a:cubicBezTo>
                  <a:lnTo>
                    <a:pt x="21600" y="18036"/>
                  </a:lnTo>
                  <a:lnTo>
                    <a:pt x="21600" y="21120"/>
                  </a:lnTo>
                  <a:cubicBezTo>
                    <a:pt x="20955" y="21197"/>
                    <a:pt x="20180" y="21240"/>
                    <a:pt x="19488" y="21240"/>
                  </a:cubicBezTo>
                  <a:cubicBezTo>
                    <a:pt x="16731" y="21240"/>
                    <a:pt x="15487" y="20325"/>
                    <a:pt x="15182" y="18320"/>
                  </a:cubicBezTo>
                  <a:lnTo>
                    <a:pt x="15159" y="18320"/>
                  </a:lnTo>
                  <a:close/>
                  <a:moveTo>
                    <a:pt x="8577" y="18483"/>
                  </a:moveTo>
                  <a:cubicBezTo>
                    <a:pt x="11721" y="18483"/>
                    <a:pt x="14948" y="16848"/>
                    <a:pt x="14948" y="12969"/>
                  </a:cubicBezTo>
                  <a:lnTo>
                    <a:pt x="14948" y="10811"/>
                  </a:lnTo>
                  <a:cubicBezTo>
                    <a:pt x="14302" y="11290"/>
                    <a:pt x="13399" y="11530"/>
                    <a:pt x="12190" y="11650"/>
                  </a:cubicBezTo>
                  <a:lnTo>
                    <a:pt x="9093" y="11966"/>
                  </a:lnTo>
                  <a:cubicBezTo>
                    <a:pt x="5514" y="12369"/>
                    <a:pt x="4447" y="13525"/>
                    <a:pt x="4447" y="15366"/>
                  </a:cubicBezTo>
                  <a:cubicBezTo>
                    <a:pt x="4447" y="17208"/>
                    <a:pt x="5784" y="18483"/>
                    <a:pt x="8577" y="18483"/>
                  </a:cubicBezTo>
                  <a:lnTo>
                    <a:pt x="8577" y="18483"/>
                  </a:lnTo>
                  <a:close/>
                </a:path>
              </a:pathLst>
            </a:custGeom>
            <a:solidFill>
              <a:srgbClr val="4B286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" name="Google Shape;413;p32"/>
            <p:cNvSpPr/>
            <p:nvPr/>
          </p:nvSpPr>
          <p:spPr>
            <a:xfrm>
              <a:off x="18122695" y="5707821"/>
              <a:ext cx="227718" cy="871290"/>
            </a:xfrm>
            <a:custGeom>
              <a:rect b="b" l="l" r="r" t="t"/>
              <a:pathLst>
                <a:path extrusionOk="0" h="21600" w="21600">
                  <a:moveTo>
                    <a:pt x="0" y="18029"/>
                  </a:moveTo>
                  <a:lnTo>
                    <a:pt x="0" y="0"/>
                  </a:lnTo>
                  <a:lnTo>
                    <a:pt x="11556" y="0"/>
                  </a:lnTo>
                  <a:lnTo>
                    <a:pt x="11556" y="17757"/>
                  </a:lnTo>
                  <a:cubicBezTo>
                    <a:pt x="11556" y="18662"/>
                    <a:pt x="13067" y="19090"/>
                    <a:pt x="17318" y="19090"/>
                  </a:cubicBezTo>
                  <a:lnTo>
                    <a:pt x="21600" y="19090"/>
                  </a:lnTo>
                  <a:lnTo>
                    <a:pt x="21600" y="21509"/>
                  </a:lnTo>
                  <a:cubicBezTo>
                    <a:pt x="19301" y="21567"/>
                    <a:pt x="16971" y="21600"/>
                    <a:pt x="15145" y="21600"/>
                  </a:cubicBezTo>
                  <a:cubicBezTo>
                    <a:pt x="5321" y="21600"/>
                    <a:pt x="0" y="20637"/>
                    <a:pt x="0" y="18029"/>
                  </a:cubicBezTo>
                  <a:lnTo>
                    <a:pt x="0" y="18029"/>
                  </a:lnTo>
                  <a:close/>
                </a:path>
              </a:pathLst>
            </a:custGeom>
            <a:solidFill>
              <a:srgbClr val="4B286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" name="Google Shape;414;p32"/>
            <p:cNvSpPr/>
            <p:nvPr/>
          </p:nvSpPr>
          <p:spPr>
            <a:xfrm>
              <a:off x="10315785" y="5707489"/>
              <a:ext cx="601128" cy="867348"/>
            </a:xfrm>
            <a:custGeom>
              <a:rect b="b" l="l" r="r" t="t"/>
              <a:pathLst>
                <a:path extrusionOk="0" h="21600" w="21600">
                  <a:moveTo>
                    <a:pt x="21600" y="4199"/>
                  </a:moveTo>
                  <a:lnTo>
                    <a:pt x="21600" y="0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17219"/>
                  </a:lnTo>
                  <a:lnTo>
                    <a:pt x="8755" y="17219"/>
                  </a:lnTo>
                  <a:lnTo>
                    <a:pt x="8755" y="12433"/>
                  </a:lnTo>
                  <a:lnTo>
                    <a:pt x="19441" y="12433"/>
                  </a:lnTo>
                  <a:lnTo>
                    <a:pt x="19441" y="8233"/>
                  </a:lnTo>
                  <a:lnTo>
                    <a:pt x="8755" y="8233"/>
                  </a:lnTo>
                  <a:lnTo>
                    <a:pt x="8755" y="4199"/>
                  </a:lnTo>
                  <a:lnTo>
                    <a:pt x="21600" y="4199"/>
                  </a:lnTo>
                </a:path>
              </a:pathLst>
            </a:custGeom>
            <a:solidFill>
              <a:srgbClr val="4B286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" name="Google Shape;415;p32"/>
            <p:cNvSpPr/>
            <p:nvPr/>
          </p:nvSpPr>
          <p:spPr>
            <a:xfrm>
              <a:off x="11355378" y="5707489"/>
              <a:ext cx="622350" cy="867348"/>
            </a:xfrm>
            <a:custGeom>
              <a:rect b="b" l="l" r="r" t="t"/>
              <a:pathLst>
                <a:path extrusionOk="0" h="21600" w="21600">
                  <a:moveTo>
                    <a:pt x="21600" y="17335"/>
                  </a:moveTo>
                  <a:lnTo>
                    <a:pt x="8559" y="17335"/>
                  </a:lnTo>
                  <a:lnTo>
                    <a:pt x="8559" y="0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17335"/>
                  </a:lnTo>
                </a:path>
              </a:pathLst>
            </a:custGeom>
            <a:solidFill>
              <a:srgbClr val="4B286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" name="Google Shape;416;p32"/>
            <p:cNvSpPr/>
            <p:nvPr/>
          </p:nvSpPr>
          <p:spPr>
            <a:xfrm>
              <a:off x="13446515" y="5682263"/>
              <a:ext cx="793314" cy="910818"/>
            </a:xfrm>
            <a:custGeom>
              <a:rect b="b" l="l" r="r" t="t"/>
              <a:pathLst>
                <a:path extrusionOk="0" h="21600" w="21600">
                  <a:moveTo>
                    <a:pt x="14054" y="8438"/>
                  </a:moveTo>
                  <a:cubicBezTo>
                    <a:pt x="9526" y="7549"/>
                    <a:pt x="7944" y="7447"/>
                    <a:pt x="7944" y="5880"/>
                  </a:cubicBezTo>
                  <a:cubicBezTo>
                    <a:pt x="7944" y="4424"/>
                    <a:pt x="10185" y="3967"/>
                    <a:pt x="11478" y="3967"/>
                  </a:cubicBezTo>
                  <a:cubicBezTo>
                    <a:pt x="13575" y="3967"/>
                    <a:pt x="16033" y="4392"/>
                    <a:pt x="18536" y="5518"/>
                  </a:cubicBezTo>
                  <a:lnTo>
                    <a:pt x="20362" y="1732"/>
                  </a:lnTo>
                  <a:cubicBezTo>
                    <a:pt x="17795" y="504"/>
                    <a:pt x="14487" y="0"/>
                    <a:pt x="11306" y="0"/>
                  </a:cubicBezTo>
                  <a:cubicBezTo>
                    <a:pt x="5061" y="0"/>
                    <a:pt x="868" y="2204"/>
                    <a:pt x="696" y="6510"/>
                  </a:cubicBezTo>
                  <a:cubicBezTo>
                    <a:pt x="515" y="10430"/>
                    <a:pt x="4175" y="11902"/>
                    <a:pt x="7546" y="12508"/>
                  </a:cubicBezTo>
                  <a:cubicBezTo>
                    <a:pt x="10791" y="13091"/>
                    <a:pt x="14081" y="13594"/>
                    <a:pt x="14153" y="15271"/>
                  </a:cubicBezTo>
                  <a:cubicBezTo>
                    <a:pt x="14216" y="16822"/>
                    <a:pt x="12617" y="17483"/>
                    <a:pt x="9598" y="17483"/>
                  </a:cubicBezTo>
                  <a:cubicBezTo>
                    <a:pt x="6805" y="17483"/>
                    <a:pt x="4203" y="16704"/>
                    <a:pt x="1545" y="15736"/>
                  </a:cubicBezTo>
                  <a:lnTo>
                    <a:pt x="0" y="19845"/>
                  </a:lnTo>
                  <a:cubicBezTo>
                    <a:pt x="3046" y="20978"/>
                    <a:pt x="6146" y="21600"/>
                    <a:pt x="9345" y="21600"/>
                  </a:cubicBezTo>
                  <a:cubicBezTo>
                    <a:pt x="13782" y="21600"/>
                    <a:pt x="17018" y="21002"/>
                    <a:pt x="19404" y="19050"/>
                  </a:cubicBezTo>
                  <a:cubicBezTo>
                    <a:pt x="21058" y="17711"/>
                    <a:pt x="21600" y="16098"/>
                    <a:pt x="21600" y="14555"/>
                  </a:cubicBezTo>
                  <a:cubicBezTo>
                    <a:pt x="21591" y="11296"/>
                    <a:pt x="19268" y="9462"/>
                    <a:pt x="14054" y="8438"/>
                  </a:cubicBezTo>
                </a:path>
              </a:pathLst>
            </a:custGeom>
            <a:solidFill>
              <a:srgbClr val="4B286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" name="Google Shape;417;p32"/>
            <p:cNvSpPr/>
            <p:nvPr/>
          </p:nvSpPr>
          <p:spPr>
            <a:xfrm>
              <a:off x="9209806" y="5707489"/>
              <a:ext cx="756486" cy="867348"/>
            </a:xfrm>
            <a:custGeom>
              <a:rect b="b" l="l" r="r" t="t"/>
              <a:pathLst>
                <a:path extrusionOk="0" h="21600" w="21600">
                  <a:moveTo>
                    <a:pt x="21600" y="4257"/>
                  </a:moveTo>
                  <a:lnTo>
                    <a:pt x="21600" y="0"/>
                  </a:lnTo>
                  <a:lnTo>
                    <a:pt x="0" y="0"/>
                  </a:lnTo>
                  <a:lnTo>
                    <a:pt x="0" y="4257"/>
                  </a:lnTo>
                  <a:lnTo>
                    <a:pt x="7298" y="4257"/>
                  </a:lnTo>
                  <a:lnTo>
                    <a:pt x="7298" y="21600"/>
                  </a:lnTo>
                  <a:lnTo>
                    <a:pt x="14293" y="21600"/>
                  </a:lnTo>
                  <a:lnTo>
                    <a:pt x="14293" y="4257"/>
                  </a:lnTo>
                  <a:lnTo>
                    <a:pt x="21600" y="4257"/>
                  </a:lnTo>
                </a:path>
              </a:pathLst>
            </a:custGeom>
            <a:solidFill>
              <a:srgbClr val="4B286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" name="Google Shape;418;p32"/>
            <p:cNvSpPr/>
            <p:nvPr/>
          </p:nvSpPr>
          <p:spPr>
            <a:xfrm>
              <a:off x="12280125" y="5707489"/>
              <a:ext cx="792666" cy="882900"/>
            </a:xfrm>
            <a:custGeom>
              <a:rect b="b" l="l" r="r" t="t"/>
              <a:pathLst>
                <a:path extrusionOk="0" h="21600" w="21600">
                  <a:moveTo>
                    <a:pt x="14671" y="0"/>
                  </a:moveTo>
                  <a:lnTo>
                    <a:pt x="14671" y="13480"/>
                  </a:lnTo>
                  <a:cubicBezTo>
                    <a:pt x="14671" y="14535"/>
                    <a:pt x="14671" y="14828"/>
                    <a:pt x="14599" y="15242"/>
                  </a:cubicBezTo>
                  <a:cubicBezTo>
                    <a:pt x="14391" y="16525"/>
                    <a:pt x="12998" y="17272"/>
                    <a:pt x="10782" y="17296"/>
                  </a:cubicBezTo>
                  <a:cubicBezTo>
                    <a:pt x="9145" y="17272"/>
                    <a:pt x="7942" y="16842"/>
                    <a:pt x="7381" y="16070"/>
                  </a:cubicBezTo>
                  <a:cubicBezTo>
                    <a:pt x="7101" y="15672"/>
                    <a:pt x="6965" y="14966"/>
                    <a:pt x="6965" y="13829"/>
                  </a:cubicBezTo>
                  <a:lnTo>
                    <a:pt x="6965" y="0"/>
                  </a:lnTo>
                  <a:lnTo>
                    <a:pt x="0" y="0"/>
                  </a:lnTo>
                  <a:lnTo>
                    <a:pt x="0" y="14625"/>
                  </a:lnTo>
                  <a:cubicBezTo>
                    <a:pt x="0" y="16655"/>
                    <a:pt x="298" y="17564"/>
                    <a:pt x="1321" y="18717"/>
                  </a:cubicBezTo>
                  <a:cubicBezTo>
                    <a:pt x="3003" y="20609"/>
                    <a:pt x="6277" y="21600"/>
                    <a:pt x="10800" y="21600"/>
                  </a:cubicBezTo>
                  <a:cubicBezTo>
                    <a:pt x="10845" y="21600"/>
                    <a:pt x="10899" y="21600"/>
                    <a:pt x="10945" y="21600"/>
                  </a:cubicBezTo>
                  <a:cubicBezTo>
                    <a:pt x="10972" y="21600"/>
                    <a:pt x="11008" y="21600"/>
                    <a:pt x="11044" y="21600"/>
                  </a:cubicBezTo>
                  <a:cubicBezTo>
                    <a:pt x="17086" y="21600"/>
                    <a:pt x="20207" y="19481"/>
                    <a:pt x="21112" y="17499"/>
                  </a:cubicBezTo>
                  <a:cubicBezTo>
                    <a:pt x="21564" y="16541"/>
                    <a:pt x="21600" y="16086"/>
                    <a:pt x="21600" y="14146"/>
                  </a:cubicBezTo>
                  <a:lnTo>
                    <a:pt x="21600" y="0"/>
                  </a:lnTo>
                  <a:lnTo>
                    <a:pt x="14671" y="0"/>
                  </a:lnTo>
                </a:path>
              </a:pathLst>
            </a:custGeom>
            <a:solidFill>
              <a:srgbClr val="4B286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" name="Google Shape;419;p32"/>
            <p:cNvSpPr/>
            <p:nvPr/>
          </p:nvSpPr>
          <p:spPr>
            <a:xfrm>
              <a:off x="7892058" y="5469637"/>
              <a:ext cx="1444019" cy="385565"/>
            </a:xfrm>
            <a:custGeom>
              <a:rect b="b" l="l" r="r" t="t"/>
              <a:pathLst>
                <a:path extrusionOk="0" h="21555" w="21592">
                  <a:moveTo>
                    <a:pt x="21431" y="11"/>
                  </a:moveTo>
                  <a:lnTo>
                    <a:pt x="0" y="15969"/>
                  </a:lnTo>
                  <a:lnTo>
                    <a:pt x="0" y="21555"/>
                  </a:lnTo>
                  <a:lnTo>
                    <a:pt x="69" y="21481"/>
                  </a:lnTo>
                  <a:cubicBezTo>
                    <a:pt x="14230" y="8621"/>
                    <a:pt x="21431" y="883"/>
                    <a:pt x="21491" y="827"/>
                  </a:cubicBezTo>
                  <a:cubicBezTo>
                    <a:pt x="21570" y="753"/>
                    <a:pt x="21600" y="512"/>
                    <a:pt x="21590" y="326"/>
                  </a:cubicBezTo>
                  <a:cubicBezTo>
                    <a:pt x="21575" y="122"/>
                    <a:pt x="21516" y="-45"/>
                    <a:pt x="21431" y="11"/>
                  </a:cubicBezTo>
                </a:path>
              </a:pathLst>
            </a:custGeom>
            <a:solidFill>
              <a:srgbClr val="4B286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1" i="0" sz="14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" name="Google Shape;420;p32"/>
            <p:cNvSpPr/>
            <p:nvPr/>
          </p:nvSpPr>
          <p:spPr>
            <a:xfrm>
              <a:off x="6033602" y="5442469"/>
              <a:ext cx="2598244" cy="1565488"/>
            </a:xfrm>
            <a:custGeom>
              <a:rect b="b" l="l" r="r" t="t"/>
              <a:pathLst>
                <a:path extrusionOk="0" h="21584" w="21594">
                  <a:moveTo>
                    <a:pt x="17357" y="1476"/>
                  </a:moveTo>
                  <a:cubicBezTo>
                    <a:pt x="17542" y="1279"/>
                    <a:pt x="17594" y="1403"/>
                    <a:pt x="17539" y="1622"/>
                  </a:cubicBezTo>
                  <a:cubicBezTo>
                    <a:pt x="17451" y="1975"/>
                    <a:pt x="17048" y="4116"/>
                    <a:pt x="14050" y="8198"/>
                  </a:cubicBezTo>
                  <a:cubicBezTo>
                    <a:pt x="13266" y="9260"/>
                    <a:pt x="12712" y="9860"/>
                    <a:pt x="11583" y="10967"/>
                  </a:cubicBezTo>
                  <a:cubicBezTo>
                    <a:pt x="13432" y="6679"/>
                    <a:pt x="16124" y="2808"/>
                    <a:pt x="17357" y="1476"/>
                  </a:cubicBezTo>
                  <a:moveTo>
                    <a:pt x="17669" y="2"/>
                  </a:moveTo>
                  <a:cubicBezTo>
                    <a:pt x="17090" y="57"/>
                    <a:pt x="16017" y="1480"/>
                    <a:pt x="15429" y="2327"/>
                  </a:cubicBezTo>
                  <a:cubicBezTo>
                    <a:pt x="13084" y="5691"/>
                    <a:pt x="11343" y="8784"/>
                    <a:pt x="10074" y="12020"/>
                  </a:cubicBezTo>
                  <a:cubicBezTo>
                    <a:pt x="7432" y="14367"/>
                    <a:pt x="4066" y="16779"/>
                    <a:pt x="720" y="18664"/>
                  </a:cubicBezTo>
                  <a:lnTo>
                    <a:pt x="643" y="18710"/>
                  </a:lnTo>
                  <a:lnTo>
                    <a:pt x="0" y="21584"/>
                  </a:lnTo>
                  <a:lnTo>
                    <a:pt x="367" y="21346"/>
                  </a:lnTo>
                  <a:cubicBezTo>
                    <a:pt x="2494" y="20001"/>
                    <a:pt x="6044" y="17475"/>
                    <a:pt x="9263" y="14669"/>
                  </a:cubicBezTo>
                  <a:cubicBezTo>
                    <a:pt x="9081" y="15470"/>
                    <a:pt x="8990" y="16207"/>
                    <a:pt x="8990" y="16880"/>
                  </a:cubicBezTo>
                  <a:cubicBezTo>
                    <a:pt x="8990" y="17383"/>
                    <a:pt x="9040" y="17845"/>
                    <a:pt x="9142" y="18271"/>
                  </a:cubicBezTo>
                  <a:cubicBezTo>
                    <a:pt x="9343" y="19113"/>
                    <a:pt x="9743" y="19753"/>
                    <a:pt x="10295" y="20120"/>
                  </a:cubicBezTo>
                  <a:cubicBezTo>
                    <a:pt x="11120" y="20664"/>
                    <a:pt x="12243" y="20678"/>
                    <a:pt x="13526" y="20033"/>
                  </a:cubicBezTo>
                  <a:cubicBezTo>
                    <a:pt x="16800" y="18385"/>
                    <a:pt x="20687" y="13328"/>
                    <a:pt x="21534" y="12322"/>
                  </a:cubicBezTo>
                  <a:lnTo>
                    <a:pt x="21564" y="12285"/>
                  </a:lnTo>
                  <a:cubicBezTo>
                    <a:pt x="21597" y="12244"/>
                    <a:pt x="21600" y="12184"/>
                    <a:pt x="21586" y="12143"/>
                  </a:cubicBezTo>
                  <a:cubicBezTo>
                    <a:pt x="21567" y="12097"/>
                    <a:pt x="21528" y="12084"/>
                    <a:pt x="21498" y="12116"/>
                  </a:cubicBezTo>
                  <a:lnTo>
                    <a:pt x="21498" y="12116"/>
                  </a:lnTo>
                  <a:lnTo>
                    <a:pt x="21498" y="12116"/>
                  </a:lnTo>
                  <a:lnTo>
                    <a:pt x="21457" y="12157"/>
                  </a:lnTo>
                  <a:cubicBezTo>
                    <a:pt x="20549" y="13058"/>
                    <a:pt x="16138" y="17401"/>
                    <a:pt x="13269" y="18678"/>
                  </a:cubicBezTo>
                  <a:cubicBezTo>
                    <a:pt x="11810" y="19328"/>
                    <a:pt x="10695" y="18971"/>
                    <a:pt x="10276" y="17996"/>
                  </a:cubicBezTo>
                  <a:cubicBezTo>
                    <a:pt x="10130" y="17662"/>
                    <a:pt x="10061" y="17241"/>
                    <a:pt x="10061" y="16751"/>
                  </a:cubicBezTo>
                  <a:cubicBezTo>
                    <a:pt x="10061" y="15795"/>
                    <a:pt x="10331" y="14573"/>
                    <a:pt x="10858" y="13219"/>
                  </a:cubicBezTo>
                  <a:cubicBezTo>
                    <a:pt x="11341" y="12761"/>
                    <a:pt x="11790" y="12317"/>
                    <a:pt x="12196" y="11896"/>
                  </a:cubicBezTo>
                  <a:cubicBezTo>
                    <a:pt x="14993" y="9288"/>
                    <a:pt x="18218" y="4217"/>
                    <a:pt x="18353" y="1123"/>
                  </a:cubicBezTo>
                  <a:cubicBezTo>
                    <a:pt x="18353" y="1101"/>
                    <a:pt x="18353" y="1078"/>
                    <a:pt x="18353" y="1055"/>
                  </a:cubicBezTo>
                  <a:cubicBezTo>
                    <a:pt x="18353" y="789"/>
                    <a:pt x="18284" y="515"/>
                    <a:pt x="18160" y="309"/>
                  </a:cubicBezTo>
                  <a:cubicBezTo>
                    <a:pt x="18030" y="94"/>
                    <a:pt x="17857" y="-16"/>
                    <a:pt x="17669" y="2"/>
                  </a:cubicBezTo>
                  <a:close/>
                </a:path>
              </a:pathLst>
            </a:custGeom>
            <a:solidFill>
              <a:srgbClr val="66CC0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" name="Google Shape;421;p32"/>
            <p:cNvSpPr/>
            <p:nvPr/>
          </p:nvSpPr>
          <p:spPr>
            <a:xfrm>
              <a:off x="6320718" y="5754623"/>
              <a:ext cx="1573668" cy="482598"/>
            </a:xfrm>
            <a:custGeom>
              <a:rect b="b" l="l" r="r" t="t"/>
              <a:pathLst>
                <a:path extrusionOk="0" h="21600" w="21600">
                  <a:moveTo>
                    <a:pt x="21500" y="74"/>
                  </a:moveTo>
                  <a:lnTo>
                    <a:pt x="802" y="14588"/>
                  </a:lnTo>
                  <a:lnTo>
                    <a:pt x="0" y="21600"/>
                  </a:lnTo>
                  <a:lnTo>
                    <a:pt x="21564" y="4501"/>
                  </a:lnTo>
                  <a:lnTo>
                    <a:pt x="21600" y="4472"/>
                  </a:lnTo>
                  <a:lnTo>
                    <a:pt x="21600" y="0"/>
                  </a:lnTo>
                  <a:lnTo>
                    <a:pt x="21500" y="74"/>
                  </a:lnTo>
                </a:path>
              </a:pathLst>
            </a:custGeom>
            <a:solidFill>
              <a:srgbClr val="4B286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22" name="Google Shape;422;p32"/>
          <p:cNvSpPr txBox="1"/>
          <p:nvPr>
            <p:ph idx="1" type="subTitle"/>
          </p:nvPr>
        </p:nvSpPr>
        <p:spPr>
          <a:xfrm>
            <a:off x="1011453" y="3765900"/>
            <a:ext cx="10167900" cy="48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c ENDING (ALT 2)">
  <p:cSld name="CUSTOM_1_1_2_1_2_1_1_1">
    <p:bg>
      <p:bgPr>
        <a:solidFill>
          <a:schemeClr val="lt1"/>
        </a:solidFill>
      </p:bgPr>
    </p:bg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33"/>
          <p:cNvSpPr/>
          <p:nvPr/>
        </p:nvSpPr>
        <p:spPr>
          <a:xfrm>
            <a:off x="416300" y="353700"/>
            <a:ext cx="11356500" cy="6158400"/>
          </a:xfrm>
          <a:prstGeom prst="roundRect">
            <a:avLst>
              <a:gd fmla="val 3735" name="adj"/>
            </a:avLst>
          </a:prstGeom>
          <a:solidFill>
            <a:srgbClr val="F2EF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25" name="Google Shape;425;p33"/>
          <p:cNvPicPr preferRelativeResize="0"/>
          <p:nvPr/>
        </p:nvPicPr>
        <p:blipFill rotWithShape="1">
          <a:blip r:embed="rId2">
            <a:alphaModFix amt="40000"/>
          </a:blip>
          <a:srcRect b="5436" l="7918" r="26691" t="5436"/>
          <a:stretch/>
        </p:blipFill>
        <p:spPr>
          <a:xfrm rot="10800000">
            <a:off x="414575" y="347425"/>
            <a:ext cx="11362800" cy="6163200"/>
          </a:xfrm>
          <a:prstGeom prst="roundRect">
            <a:avLst>
              <a:gd fmla="val 3818" name="adj"/>
            </a:avLst>
          </a:prstGeom>
          <a:noFill/>
          <a:ln>
            <a:noFill/>
          </a:ln>
        </p:spPr>
      </p:pic>
      <p:sp>
        <p:nvSpPr>
          <p:cNvPr id="426" name="Google Shape;426;p33"/>
          <p:cNvSpPr txBox="1"/>
          <p:nvPr>
            <p:ph type="title"/>
          </p:nvPr>
        </p:nvSpPr>
        <p:spPr>
          <a:xfrm>
            <a:off x="1011453" y="3574725"/>
            <a:ext cx="5069400" cy="2272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grpSp>
        <p:nvGrpSpPr>
          <p:cNvPr id="427" name="Google Shape;427;p33"/>
          <p:cNvGrpSpPr/>
          <p:nvPr/>
        </p:nvGrpSpPr>
        <p:grpSpPr>
          <a:xfrm>
            <a:off x="899630" y="2898423"/>
            <a:ext cx="2749112" cy="349260"/>
            <a:chOff x="6033602" y="5442469"/>
            <a:chExt cx="12316811" cy="1565488"/>
          </a:xfrm>
        </p:grpSpPr>
        <p:sp>
          <p:nvSpPr>
            <p:cNvPr id="428" name="Google Shape;428;p33"/>
            <p:cNvSpPr/>
            <p:nvPr/>
          </p:nvSpPr>
          <p:spPr>
            <a:xfrm>
              <a:off x="14285957" y="5707821"/>
              <a:ext cx="181224" cy="180252"/>
            </a:xfrm>
            <a:custGeom>
              <a:rect b="b" l="l" r="r" t="t"/>
              <a:pathLst>
                <a:path extrusionOk="0" h="21600" w="21600">
                  <a:moveTo>
                    <a:pt x="10840" y="0"/>
                  </a:moveTo>
                  <a:cubicBezTo>
                    <a:pt x="16695" y="0"/>
                    <a:pt x="21600" y="4654"/>
                    <a:pt x="21600" y="10740"/>
                  </a:cubicBezTo>
                  <a:cubicBezTo>
                    <a:pt x="21600" y="16827"/>
                    <a:pt x="16695" y="21600"/>
                    <a:pt x="10840" y="21600"/>
                  </a:cubicBezTo>
                  <a:cubicBezTo>
                    <a:pt x="4985" y="21600"/>
                    <a:pt x="0" y="16946"/>
                    <a:pt x="0" y="10740"/>
                  </a:cubicBezTo>
                  <a:cubicBezTo>
                    <a:pt x="0" y="4535"/>
                    <a:pt x="4945" y="0"/>
                    <a:pt x="10840" y="0"/>
                  </a:cubicBezTo>
                  <a:close/>
                  <a:moveTo>
                    <a:pt x="10840" y="20009"/>
                  </a:moveTo>
                  <a:cubicBezTo>
                    <a:pt x="15824" y="20009"/>
                    <a:pt x="19662" y="16031"/>
                    <a:pt x="19662" y="10740"/>
                  </a:cubicBezTo>
                  <a:cubicBezTo>
                    <a:pt x="19662" y="5450"/>
                    <a:pt x="15824" y="1591"/>
                    <a:pt x="10840" y="1591"/>
                  </a:cubicBezTo>
                  <a:cubicBezTo>
                    <a:pt x="5855" y="1591"/>
                    <a:pt x="1978" y="5569"/>
                    <a:pt x="1978" y="10740"/>
                  </a:cubicBezTo>
                  <a:cubicBezTo>
                    <a:pt x="1978" y="15912"/>
                    <a:pt x="5815" y="20009"/>
                    <a:pt x="10840" y="20009"/>
                  </a:cubicBezTo>
                  <a:close/>
                  <a:moveTo>
                    <a:pt x="6646" y="4455"/>
                  </a:moveTo>
                  <a:lnTo>
                    <a:pt x="11512" y="4455"/>
                  </a:lnTo>
                  <a:cubicBezTo>
                    <a:pt x="14479" y="4455"/>
                    <a:pt x="15903" y="5649"/>
                    <a:pt x="15903" y="8075"/>
                  </a:cubicBezTo>
                  <a:cubicBezTo>
                    <a:pt x="15903" y="10343"/>
                    <a:pt x="14479" y="11297"/>
                    <a:pt x="12580" y="11496"/>
                  </a:cubicBezTo>
                  <a:lnTo>
                    <a:pt x="16180" y="17065"/>
                  </a:lnTo>
                  <a:lnTo>
                    <a:pt x="14084" y="17065"/>
                  </a:lnTo>
                  <a:lnTo>
                    <a:pt x="10681" y="11655"/>
                  </a:lnTo>
                  <a:lnTo>
                    <a:pt x="8624" y="11655"/>
                  </a:lnTo>
                  <a:lnTo>
                    <a:pt x="8624" y="17065"/>
                  </a:lnTo>
                  <a:lnTo>
                    <a:pt x="6686" y="17065"/>
                  </a:lnTo>
                  <a:lnTo>
                    <a:pt x="6686" y="4455"/>
                  </a:lnTo>
                  <a:lnTo>
                    <a:pt x="6646" y="4455"/>
                  </a:lnTo>
                  <a:close/>
                  <a:moveTo>
                    <a:pt x="8585" y="10064"/>
                  </a:moveTo>
                  <a:lnTo>
                    <a:pt x="10642" y="10064"/>
                  </a:lnTo>
                  <a:cubicBezTo>
                    <a:pt x="12343" y="10064"/>
                    <a:pt x="13965" y="9985"/>
                    <a:pt x="13965" y="7996"/>
                  </a:cubicBezTo>
                  <a:cubicBezTo>
                    <a:pt x="13965" y="6325"/>
                    <a:pt x="12541" y="6046"/>
                    <a:pt x="11196" y="6046"/>
                  </a:cubicBezTo>
                  <a:lnTo>
                    <a:pt x="8624" y="6046"/>
                  </a:lnTo>
                  <a:lnTo>
                    <a:pt x="8585" y="10064"/>
                  </a:lnTo>
                  <a:lnTo>
                    <a:pt x="8585" y="10064"/>
                  </a:lnTo>
                  <a:close/>
                </a:path>
              </a:pathLst>
            </a:custGeom>
            <a:solidFill>
              <a:srgbClr val="4B286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" name="Google Shape;429;p33"/>
            <p:cNvSpPr/>
            <p:nvPr/>
          </p:nvSpPr>
          <p:spPr>
            <a:xfrm>
              <a:off x="14996943" y="5707821"/>
              <a:ext cx="739206" cy="866970"/>
            </a:xfrm>
            <a:custGeom>
              <a:rect b="b" l="l" r="r" t="t"/>
              <a:pathLst>
                <a:path extrusionOk="0" h="21600" w="21600">
                  <a:moveTo>
                    <a:pt x="0" y="0"/>
                  </a:moveTo>
                  <a:lnTo>
                    <a:pt x="9040" y="0"/>
                  </a:lnTo>
                  <a:cubicBezTo>
                    <a:pt x="16974" y="0"/>
                    <a:pt x="21600" y="4126"/>
                    <a:pt x="21600" y="10800"/>
                  </a:cubicBezTo>
                  <a:cubicBezTo>
                    <a:pt x="21600" y="17474"/>
                    <a:pt x="16974" y="21600"/>
                    <a:pt x="9040" y="21600"/>
                  </a:cubicBezTo>
                  <a:lnTo>
                    <a:pt x="0" y="21600"/>
                  </a:lnTo>
                  <a:lnTo>
                    <a:pt x="0" y="0"/>
                  </a:lnTo>
                  <a:lnTo>
                    <a:pt x="0" y="0"/>
                  </a:lnTo>
                  <a:close/>
                  <a:moveTo>
                    <a:pt x="9001" y="18755"/>
                  </a:moveTo>
                  <a:cubicBezTo>
                    <a:pt x="14588" y="18755"/>
                    <a:pt x="17614" y="15844"/>
                    <a:pt x="17614" y="10800"/>
                  </a:cubicBezTo>
                  <a:cubicBezTo>
                    <a:pt x="17614" y="5756"/>
                    <a:pt x="14588" y="2853"/>
                    <a:pt x="9001" y="2853"/>
                  </a:cubicBezTo>
                  <a:lnTo>
                    <a:pt x="3802" y="2853"/>
                  </a:lnTo>
                  <a:lnTo>
                    <a:pt x="3802" y="18755"/>
                  </a:lnTo>
                  <a:lnTo>
                    <a:pt x="9001" y="18755"/>
                  </a:lnTo>
                  <a:close/>
                </a:path>
              </a:pathLst>
            </a:custGeom>
            <a:solidFill>
              <a:srgbClr val="4B286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" name="Google Shape;430;p33"/>
            <p:cNvSpPr/>
            <p:nvPr/>
          </p:nvSpPr>
          <p:spPr>
            <a:xfrm>
              <a:off x="15830079" y="5715123"/>
              <a:ext cx="148716" cy="860004"/>
            </a:xfrm>
            <a:custGeom>
              <a:rect b="b" l="l" r="r" t="t"/>
              <a:pathLst>
                <a:path extrusionOk="0" h="21600" w="21600">
                  <a:moveTo>
                    <a:pt x="0" y="1867"/>
                  </a:moveTo>
                  <a:cubicBezTo>
                    <a:pt x="0" y="859"/>
                    <a:pt x="4773" y="0"/>
                    <a:pt x="10800" y="0"/>
                  </a:cubicBezTo>
                  <a:cubicBezTo>
                    <a:pt x="16827" y="0"/>
                    <a:pt x="21600" y="825"/>
                    <a:pt x="21600" y="1867"/>
                  </a:cubicBezTo>
                  <a:cubicBezTo>
                    <a:pt x="21600" y="2909"/>
                    <a:pt x="16827" y="3735"/>
                    <a:pt x="10800" y="3735"/>
                  </a:cubicBezTo>
                  <a:cubicBezTo>
                    <a:pt x="4773" y="3735"/>
                    <a:pt x="0" y="2909"/>
                    <a:pt x="0" y="1867"/>
                  </a:cubicBezTo>
                  <a:close/>
                  <a:moveTo>
                    <a:pt x="1929" y="5811"/>
                  </a:moveTo>
                  <a:lnTo>
                    <a:pt x="19623" y="5811"/>
                  </a:lnTo>
                  <a:lnTo>
                    <a:pt x="19623" y="21600"/>
                  </a:lnTo>
                  <a:lnTo>
                    <a:pt x="1929" y="21600"/>
                  </a:lnTo>
                  <a:cubicBezTo>
                    <a:pt x="1929" y="21600"/>
                    <a:pt x="1929" y="5811"/>
                    <a:pt x="1929" y="5811"/>
                  </a:cubicBezTo>
                  <a:close/>
                </a:path>
              </a:pathLst>
            </a:custGeom>
            <a:solidFill>
              <a:srgbClr val="4B286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" name="Google Shape;431;p33"/>
            <p:cNvSpPr/>
            <p:nvPr/>
          </p:nvSpPr>
          <p:spPr>
            <a:xfrm>
              <a:off x="16072387" y="5932203"/>
              <a:ext cx="612738" cy="896508"/>
            </a:xfrm>
            <a:custGeom>
              <a:rect b="b" l="l" r="r" t="t"/>
              <a:pathLst>
                <a:path extrusionOk="0" h="21600" w="21600">
                  <a:moveTo>
                    <a:pt x="1252" y="16546"/>
                  </a:moveTo>
                  <a:lnTo>
                    <a:pt x="5546" y="16546"/>
                  </a:lnTo>
                  <a:cubicBezTo>
                    <a:pt x="5886" y="18337"/>
                    <a:pt x="7828" y="19217"/>
                    <a:pt x="11081" y="19217"/>
                  </a:cubicBezTo>
                  <a:cubicBezTo>
                    <a:pt x="15118" y="19217"/>
                    <a:pt x="17306" y="17777"/>
                    <a:pt x="17306" y="14994"/>
                  </a:cubicBezTo>
                  <a:lnTo>
                    <a:pt x="17306" y="13323"/>
                  </a:lnTo>
                  <a:cubicBezTo>
                    <a:pt x="15714" y="14819"/>
                    <a:pt x="13316" y="15674"/>
                    <a:pt x="10180" y="15674"/>
                  </a:cubicBezTo>
                  <a:cubicBezTo>
                    <a:pt x="4037" y="15674"/>
                    <a:pt x="0" y="12563"/>
                    <a:pt x="0" y="7837"/>
                  </a:cubicBezTo>
                  <a:cubicBezTo>
                    <a:pt x="0" y="3111"/>
                    <a:pt x="3990" y="0"/>
                    <a:pt x="10133" y="0"/>
                  </a:cubicBezTo>
                  <a:cubicBezTo>
                    <a:pt x="13398" y="0"/>
                    <a:pt x="15890" y="936"/>
                    <a:pt x="17481" y="2495"/>
                  </a:cubicBezTo>
                  <a:lnTo>
                    <a:pt x="17481" y="352"/>
                  </a:lnTo>
                  <a:lnTo>
                    <a:pt x="21600" y="352"/>
                  </a:lnTo>
                  <a:lnTo>
                    <a:pt x="21600" y="14938"/>
                  </a:lnTo>
                  <a:cubicBezTo>
                    <a:pt x="21600" y="18897"/>
                    <a:pt x="18125" y="21600"/>
                    <a:pt x="11034" y="21600"/>
                  </a:cubicBezTo>
                  <a:cubicBezTo>
                    <a:pt x="5020" y="21600"/>
                    <a:pt x="1673" y="19577"/>
                    <a:pt x="1240" y="16554"/>
                  </a:cubicBezTo>
                  <a:lnTo>
                    <a:pt x="1252" y="16546"/>
                  </a:lnTo>
                  <a:close/>
                  <a:moveTo>
                    <a:pt x="17434" y="7829"/>
                  </a:moveTo>
                  <a:cubicBezTo>
                    <a:pt x="17434" y="4454"/>
                    <a:pt x="14895" y="2519"/>
                    <a:pt x="10952" y="2519"/>
                  </a:cubicBezTo>
                  <a:cubicBezTo>
                    <a:pt x="7009" y="2519"/>
                    <a:pt x="4470" y="4574"/>
                    <a:pt x="4470" y="7829"/>
                  </a:cubicBezTo>
                  <a:cubicBezTo>
                    <a:pt x="4470" y="11084"/>
                    <a:pt x="7009" y="13139"/>
                    <a:pt x="10952" y="13139"/>
                  </a:cubicBezTo>
                  <a:cubicBezTo>
                    <a:pt x="14895" y="13139"/>
                    <a:pt x="17434" y="11204"/>
                    <a:pt x="17434" y="7829"/>
                  </a:cubicBezTo>
                  <a:close/>
                </a:path>
              </a:pathLst>
            </a:custGeom>
            <a:solidFill>
              <a:srgbClr val="4B286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" name="Google Shape;432;p33"/>
            <p:cNvSpPr/>
            <p:nvPr/>
          </p:nvSpPr>
          <p:spPr>
            <a:xfrm>
              <a:off x="16809593" y="5715123"/>
              <a:ext cx="148716" cy="860004"/>
            </a:xfrm>
            <a:custGeom>
              <a:rect b="b" l="l" r="r" t="t"/>
              <a:pathLst>
                <a:path extrusionOk="0" h="21600" w="21600">
                  <a:moveTo>
                    <a:pt x="0" y="1867"/>
                  </a:moveTo>
                  <a:cubicBezTo>
                    <a:pt x="0" y="859"/>
                    <a:pt x="4773" y="0"/>
                    <a:pt x="10800" y="0"/>
                  </a:cubicBezTo>
                  <a:cubicBezTo>
                    <a:pt x="16827" y="0"/>
                    <a:pt x="21600" y="825"/>
                    <a:pt x="21600" y="1867"/>
                  </a:cubicBezTo>
                  <a:cubicBezTo>
                    <a:pt x="21600" y="2909"/>
                    <a:pt x="16827" y="3735"/>
                    <a:pt x="10800" y="3735"/>
                  </a:cubicBezTo>
                  <a:cubicBezTo>
                    <a:pt x="4773" y="3735"/>
                    <a:pt x="0" y="2909"/>
                    <a:pt x="0" y="1867"/>
                  </a:cubicBezTo>
                  <a:close/>
                  <a:moveTo>
                    <a:pt x="1929" y="5811"/>
                  </a:moveTo>
                  <a:lnTo>
                    <a:pt x="19623" y="5811"/>
                  </a:lnTo>
                  <a:lnTo>
                    <a:pt x="19623" y="21600"/>
                  </a:lnTo>
                  <a:lnTo>
                    <a:pt x="1929" y="21600"/>
                  </a:lnTo>
                  <a:cubicBezTo>
                    <a:pt x="1929" y="21600"/>
                    <a:pt x="1929" y="5811"/>
                    <a:pt x="1929" y="5811"/>
                  </a:cubicBezTo>
                  <a:close/>
                </a:path>
              </a:pathLst>
            </a:custGeom>
            <a:solidFill>
              <a:srgbClr val="4B286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" name="Google Shape;433;p33"/>
            <p:cNvSpPr/>
            <p:nvPr/>
          </p:nvSpPr>
          <p:spPr>
            <a:xfrm>
              <a:off x="17029995" y="5766240"/>
              <a:ext cx="349866" cy="812916"/>
            </a:xfrm>
            <a:custGeom>
              <a:rect b="b" l="l" r="r" t="t"/>
              <a:pathLst>
                <a:path extrusionOk="0" h="21600" w="21600">
                  <a:moveTo>
                    <a:pt x="6250" y="17772"/>
                  </a:moveTo>
                  <a:lnTo>
                    <a:pt x="6250" y="7444"/>
                  </a:lnTo>
                  <a:lnTo>
                    <a:pt x="0" y="7444"/>
                  </a:lnTo>
                  <a:lnTo>
                    <a:pt x="0" y="4789"/>
                  </a:lnTo>
                  <a:lnTo>
                    <a:pt x="6250" y="4789"/>
                  </a:lnTo>
                  <a:lnTo>
                    <a:pt x="6250" y="0"/>
                  </a:lnTo>
                  <a:lnTo>
                    <a:pt x="13772" y="0"/>
                  </a:lnTo>
                  <a:lnTo>
                    <a:pt x="13772" y="4789"/>
                  </a:lnTo>
                  <a:lnTo>
                    <a:pt x="21600" y="4789"/>
                  </a:lnTo>
                  <a:lnTo>
                    <a:pt x="21600" y="7444"/>
                  </a:lnTo>
                  <a:lnTo>
                    <a:pt x="13772" y="7444"/>
                  </a:lnTo>
                  <a:lnTo>
                    <a:pt x="13772" y="17481"/>
                  </a:lnTo>
                  <a:cubicBezTo>
                    <a:pt x="13772" y="18451"/>
                    <a:pt x="14899" y="18910"/>
                    <a:pt x="18219" y="18910"/>
                  </a:cubicBezTo>
                  <a:lnTo>
                    <a:pt x="21600" y="18910"/>
                  </a:lnTo>
                  <a:lnTo>
                    <a:pt x="21600" y="21503"/>
                  </a:lnTo>
                  <a:cubicBezTo>
                    <a:pt x="19940" y="21565"/>
                    <a:pt x="18362" y="21600"/>
                    <a:pt x="17009" y="21600"/>
                  </a:cubicBezTo>
                  <a:cubicBezTo>
                    <a:pt x="10021" y="21600"/>
                    <a:pt x="6250" y="20568"/>
                    <a:pt x="6250" y="17772"/>
                  </a:cubicBezTo>
                  <a:lnTo>
                    <a:pt x="6250" y="17772"/>
                  </a:lnTo>
                  <a:close/>
                </a:path>
              </a:pathLst>
            </a:custGeom>
            <a:solidFill>
              <a:srgbClr val="4B286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" name="Google Shape;434;p33"/>
            <p:cNvSpPr/>
            <p:nvPr/>
          </p:nvSpPr>
          <p:spPr>
            <a:xfrm>
              <a:off x="17436936" y="5931871"/>
              <a:ext cx="611064" cy="657882"/>
            </a:xfrm>
            <a:custGeom>
              <a:rect b="b" l="l" r="r" t="t"/>
              <a:pathLst>
                <a:path extrusionOk="0" h="21600" w="21600">
                  <a:moveTo>
                    <a:pt x="15159" y="18320"/>
                  </a:moveTo>
                  <a:cubicBezTo>
                    <a:pt x="13657" y="20477"/>
                    <a:pt x="11158" y="21600"/>
                    <a:pt x="7920" y="21600"/>
                  </a:cubicBezTo>
                  <a:cubicBezTo>
                    <a:pt x="3144" y="21600"/>
                    <a:pt x="0" y="19442"/>
                    <a:pt x="0" y="15475"/>
                  </a:cubicBezTo>
                  <a:cubicBezTo>
                    <a:pt x="0" y="12151"/>
                    <a:pt x="2147" y="9634"/>
                    <a:pt x="8354" y="9078"/>
                  </a:cubicBezTo>
                  <a:lnTo>
                    <a:pt x="11627" y="8762"/>
                  </a:lnTo>
                  <a:cubicBezTo>
                    <a:pt x="13774" y="8522"/>
                    <a:pt x="14948" y="7847"/>
                    <a:pt x="14948" y="6168"/>
                  </a:cubicBezTo>
                  <a:cubicBezTo>
                    <a:pt x="14948" y="4250"/>
                    <a:pt x="13868" y="3204"/>
                    <a:pt x="10383" y="3204"/>
                  </a:cubicBezTo>
                  <a:cubicBezTo>
                    <a:pt x="6899" y="3204"/>
                    <a:pt x="5432" y="4119"/>
                    <a:pt x="5221" y="6920"/>
                  </a:cubicBezTo>
                  <a:lnTo>
                    <a:pt x="962" y="6920"/>
                  </a:lnTo>
                  <a:cubicBezTo>
                    <a:pt x="1220" y="2757"/>
                    <a:pt x="3719" y="0"/>
                    <a:pt x="10395" y="0"/>
                  </a:cubicBezTo>
                  <a:cubicBezTo>
                    <a:pt x="17071" y="0"/>
                    <a:pt x="19183" y="2485"/>
                    <a:pt x="19183" y="6081"/>
                  </a:cubicBezTo>
                  <a:lnTo>
                    <a:pt x="19183" y="17001"/>
                  </a:lnTo>
                  <a:cubicBezTo>
                    <a:pt x="19183" y="17644"/>
                    <a:pt x="19523" y="18036"/>
                    <a:pt x="20392" y="18036"/>
                  </a:cubicBezTo>
                  <a:lnTo>
                    <a:pt x="21600" y="18036"/>
                  </a:lnTo>
                  <a:lnTo>
                    <a:pt x="21600" y="21120"/>
                  </a:lnTo>
                  <a:cubicBezTo>
                    <a:pt x="20955" y="21197"/>
                    <a:pt x="20180" y="21240"/>
                    <a:pt x="19488" y="21240"/>
                  </a:cubicBezTo>
                  <a:cubicBezTo>
                    <a:pt x="16731" y="21240"/>
                    <a:pt x="15487" y="20325"/>
                    <a:pt x="15182" y="18320"/>
                  </a:cubicBezTo>
                  <a:lnTo>
                    <a:pt x="15159" y="18320"/>
                  </a:lnTo>
                  <a:close/>
                  <a:moveTo>
                    <a:pt x="8577" y="18483"/>
                  </a:moveTo>
                  <a:cubicBezTo>
                    <a:pt x="11721" y="18483"/>
                    <a:pt x="14948" y="16848"/>
                    <a:pt x="14948" y="12969"/>
                  </a:cubicBezTo>
                  <a:lnTo>
                    <a:pt x="14948" y="10811"/>
                  </a:lnTo>
                  <a:cubicBezTo>
                    <a:pt x="14302" y="11290"/>
                    <a:pt x="13399" y="11530"/>
                    <a:pt x="12190" y="11650"/>
                  </a:cubicBezTo>
                  <a:lnTo>
                    <a:pt x="9093" y="11966"/>
                  </a:lnTo>
                  <a:cubicBezTo>
                    <a:pt x="5514" y="12369"/>
                    <a:pt x="4447" y="13525"/>
                    <a:pt x="4447" y="15366"/>
                  </a:cubicBezTo>
                  <a:cubicBezTo>
                    <a:pt x="4447" y="17208"/>
                    <a:pt x="5784" y="18483"/>
                    <a:pt x="8577" y="18483"/>
                  </a:cubicBezTo>
                  <a:lnTo>
                    <a:pt x="8577" y="18483"/>
                  </a:lnTo>
                  <a:close/>
                </a:path>
              </a:pathLst>
            </a:custGeom>
            <a:solidFill>
              <a:srgbClr val="4B286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" name="Google Shape;435;p33"/>
            <p:cNvSpPr/>
            <p:nvPr/>
          </p:nvSpPr>
          <p:spPr>
            <a:xfrm>
              <a:off x="18122695" y="5707821"/>
              <a:ext cx="227718" cy="871290"/>
            </a:xfrm>
            <a:custGeom>
              <a:rect b="b" l="l" r="r" t="t"/>
              <a:pathLst>
                <a:path extrusionOk="0" h="21600" w="21600">
                  <a:moveTo>
                    <a:pt x="0" y="18029"/>
                  </a:moveTo>
                  <a:lnTo>
                    <a:pt x="0" y="0"/>
                  </a:lnTo>
                  <a:lnTo>
                    <a:pt x="11556" y="0"/>
                  </a:lnTo>
                  <a:lnTo>
                    <a:pt x="11556" y="17757"/>
                  </a:lnTo>
                  <a:cubicBezTo>
                    <a:pt x="11556" y="18662"/>
                    <a:pt x="13067" y="19090"/>
                    <a:pt x="17318" y="19090"/>
                  </a:cubicBezTo>
                  <a:lnTo>
                    <a:pt x="21600" y="19090"/>
                  </a:lnTo>
                  <a:lnTo>
                    <a:pt x="21600" y="21509"/>
                  </a:lnTo>
                  <a:cubicBezTo>
                    <a:pt x="19301" y="21567"/>
                    <a:pt x="16971" y="21600"/>
                    <a:pt x="15145" y="21600"/>
                  </a:cubicBezTo>
                  <a:cubicBezTo>
                    <a:pt x="5321" y="21600"/>
                    <a:pt x="0" y="20637"/>
                    <a:pt x="0" y="18029"/>
                  </a:cubicBezTo>
                  <a:lnTo>
                    <a:pt x="0" y="18029"/>
                  </a:lnTo>
                  <a:close/>
                </a:path>
              </a:pathLst>
            </a:custGeom>
            <a:solidFill>
              <a:srgbClr val="4B286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" name="Google Shape;436;p33"/>
            <p:cNvSpPr/>
            <p:nvPr/>
          </p:nvSpPr>
          <p:spPr>
            <a:xfrm>
              <a:off x="10315785" y="5707489"/>
              <a:ext cx="601128" cy="867348"/>
            </a:xfrm>
            <a:custGeom>
              <a:rect b="b" l="l" r="r" t="t"/>
              <a:pathLst>
                <a:path extrusionOk="0" h="21600" w="21600">
                  <a:moveTo>
                    <a:pt x="21600" y="4199"/>
                  </a:moveTo>
                  <a:lnTo>
                    <a:pt x="21600" y="0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17219"/>
                  </a:lnTo>
                  <a:lnTo>
                    <a:pt x="8755" y="17219"/>
                  </a:lnTo>
                  <a:lnTo>
                    <a:pt x="8755" y="12433"/>
                  </a:lnTo>
                  <a:lnTo>
                    <a:pt x="19441" y="12433"/>
                  </a:lnTo>
                  <a:lnTo>
                    <a:pt x="19441" y="8233"/>
                  </a:lnTo>
                  <a:lnTo>
                    <a:pt x="8755" y="8233"/>
                  </a:lnTo>
                  <a:lnTo>
                    <a:pt x="8755" y="4199"/>
                  </a:lnTo>
                  <a:lnTo>
                    <a:pt x="21600" y="4199"/>
                  </a:lnTo>
                </a:path>
              </a:pathLst>
            </a:custGeom>
            <a:solidFill>
              <a:srgbClr val="4B286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" name="Google Shape;437;p33"/>
            <p:cNvSpPr/>
            <p:nvPr/>
          </p:nvSpPr>
          <p:spPr>
            <a:xfrm>
              <a:off x="11355378" y="5707489"/>
              <a:ext cx="622350" cy="867348"/>
            </a:xfrm>
            <a:custGeom>
              <a:rect b="b" l="l" r="r" t="t"/>
              <a:pathLst>
                <a:path extrusionOk="0" h="21600" w="21600">
                  <a:moveTo>
                    <a:pt x="21600" y="17335"/>
                  </a:moveTo>
                  <a:lnTo>
                    <a:pt x="8559" y="17335"/>
                  </a:lnTo>
                  <a:lnTo>
                    <a:pt x="8559" y="0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17335"/>
                  </a:lnTo>
                </a:path>
              </a:pathLst>
            </a:custGeom>
            <a:solidFill>
              <a:srgbClr val="4B286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" name="Google Shape;438;p33"/>
            <p:cNvSpPr/>
            <p:nvPr/>
          </p:nvSpPr>
          <p:spPr>
            <a:xfrm>
              <a:off x="13446515" y="5682263"/>
              <a:ext cx="793314" cy="910818"/>
            </a:xfrm>
            <a:custGeom>
              <a:rect b="b" l="l" r="r" t="t"/>
              <a:pathLst>
                <a:path extrusionOk="0" h="21600" w="21600">
                  <a:moveTo>
                    <a:pt x="14054" y="8438"/>
                  </a:moveTo>
                  <a:cubicBezTo>
                    <a:pt x="9526" y="7549"/>
                    <a:pt x="7944" y="7447"/>
                    <a:pt x="7944" y="5880"/>
                  </a:cubicBezTo>
                  <a:cubicBezTo>
                    <a:pt x="7944" y="4424"/>
                    <a:pt x="10185" y="3967"/>
                    <a:pt x="11478" y="3967"/>
                  </a:cubicBezTo>
                  <a:cubicBezTo>
                    <a:pt x="13575" y="3967"/>
                    <a:pt x="16033" y="4392"/>
                    <a:pt x="18536" y="5518"/>
                  </a:cubicBezTo>
                  <a:lnTo>
                    <a:pt x="20362" y="1732"/>
                  </a:lnTo>
                  <a:cubicBezTo>
                    <a:pt x="17795" y="504"/>
                    <a:pt x="14487" y="0"/>
                    <a:pt x="11306" y="0"/>
                  </a:cubicBezTo>
                  <a:cubicBezTo>
                    <a:pt x="5061" y="0"/>
                    <a:pt x="868" y="2204"/>
                    <a:pt x="696" y="6510"/>
                  </a:cubicBezTo>
                  <a:cubicBezTo>
                    <a:pt x="515" y="10430"/>
                    <a:pt x="4175" y="11902"/>
                    <a:pt x="7546" y="12508"/>
                  </a:cubicBezTo>
                  <a:cubicBezTo>
                    <a:pt x="10791" y="13091"/>
                    <a:pt x="14081" y="13594"/>
                    <a:pt x="14153" y="15271"/>
                  </a:cubicBezTo>
                  <a:cubicBezTo>
                    <a:pt x="14216" y="16822"/>
                    <a:pt x="12617" y="17483"/>
                    <a:pt x="9598" y="17483"/>
                  </a:cubicBezTo>
                  <a:cubicBezTo>
                    <a:pt x="6805" y="17483"/>
                    <a:pt x="4203" y="16704"/>
                    <a:pt x="1545" y="15736"/>
                  </a:cubicBezTo>
                  <a:lnTo>
                    <a:pt x="0" y="19845"/>
                  </a:lnTo>
                  <a:cubicBezTo>
                    <a:pt x="3046" y="20978"/>
                    <a:pt x="6146" y="21600"/>
                    <a:pt x="9345" y="21600"/>
                  </a:cubicBezTo>
                  <a:cubicBezTo>
                    <a:pt x="13782" y="21600"/>
                    <a:pt x="17018" y="21002"/>
                    <a:pt x="19404" y="19050"/>
                  </a:cubicBezTo>
                  <a:cubicBezTo>
                    <a:pt x="21058" y="17711"/>
                    <a:pt x="21600" y="16098"/>
                    <a:pt x="21600" y="14555"/>
                  </a:cubicBezTo>
                  <a:cubicBezTo>
                    <a:pt x="21591" y="11296"/>
                    <a:pt x="19268" y="9462"/>
                    <a:pt x="14054" y="8438"/>
                  </a:cubicBezTo>
                </a:path>
              </a:pathLst>
            </a:custGeom>
            <a:solidFill>
              <a:srgbClr val="4B286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" name="Google Shape;439;p33"/>
            <p:cNvSpPr/>
            <p:nvPr/>
          </p:nvSpPr>
          <p:spPr>
            <a:xfrm>
              <a:off x="9209806" y="5707489"/>
              <a:ext cx="756486" cy="867348"/>
            </a:xfrm>
            <a:custGeom>
              <a:rect b="b" l="l" r="r" t="t"/>
              <a:pathLst>
                <a:path extrusionOk="0" h="21600" w="21600">
                  <a:moveTo>
                    <a:pt x="21600" y="4257"/>
                  </a:moveTo>
                  <a:lnTo>
                    <a:pt x="21600" y="0"/>
                  </a:lnTo>
                  <a:lnTo>
                    <a:pt x="0" y="0"/>
                  </a:lnTo>
                  <a:lnTo>
                    <a:pt x="0" y="4257"/>
                  </a:lnTo>
                  <a:lnTo>
                    <a:pt x="7298" y="4257"/>
                  </a:lnTo>
                  <a:lnTo>
                    <a:pt x="7298" y="21600"/>
                  </a:lnTo>
                  <a:lnTo>
                    <a:pt x="14293" y="21600"/>
                  </a:lnTo>
                  <a:lnTo>
                    <a:pt x="14293" y="4257"/>
                  </a:lnTo>
                  <a:lnTo>
                    <a:pt x="21600" y="4257"/>
                  </a:lnTo>
                </a:path>
              </a:pathLst>
            </a:custGeom>
            <a:solidFill>
              <a:srgbClr val="4B286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" name="Google Shape;440;p33"/>
            <p:cNvSpPr/>
            <p:nvPr/>
          </p:nvSpPr>
          <p:spPr>
            <a:xfrm>
              <a:off x="12280125" y="5707489"/>
              <a:ext cx="792666" cy="882900"/>
            </a:xfrm>
            <a:custGeom>
              <a:rect b="b" l="l" r="r" t="t"/>
              <a:pathLst>
                <a:path extrusionOk="0" h="21600" w="21600">
                  <a:moveTo>
                    <a:pt x="14671" y="0"/>
                  </a:moveTo>
                  <a:lnTo>
                    <a:pt x="14671" y="13480"/>
                  </a:lnTo>
                  <a:cubicBezTo>
                    <a:pt x="14671" y="14535"/>
                    <a:pt x="14671" y="14828"/>
                    <a:pt x="14599" y="15242"/>
                  </a:cubicBezTo>
                  <a:cubicBezTo>
                    <a:pt x="14391" y="16525"/>
                    <a:pt x="12998" y="17272"/>
                    <a:pt x="10782" y="17296"/>
                  </a:cubicBezTo>
                  <a:cubicBezTo>
                    <a:pt x="9145" y="17272"/>
                    <a:pt x="7942" y="16842"/>
                    <a:pt x="7381" y="16070"/>
                  </a:cubicBezTo>
                  <a:cubicBezTo>
                    <a:pt x="7101" y="15672"/>
                    <a:pt x="6965" y="14966"/>
                    <a:pt x="6965" y="13829"/>
                  </a:cubicBezTo>
                  <a:lnTo>
                    <a:pt x="6965" y="0"/>
                  </a:lnTo>
                  <a:lnTo>
                    <a:pt x="0" y="0"/>
                  </a:lnTo>
                  <a:lnTo>
                    <a:pt x="0" y="14625"/>
                  </a:lnTo>
                  <a:cubicBezTo>
                    <a:pt x="0" y="16655"/>
                    <a:pt x="298" y="17564"/>
                    <a:pt x="1321" y="18717"/>
                  </a:cubicBezTo>
                  <a:cubicBezTo>
                    <a:pt x="3003" y="20609"/>
                    <a:pt x="6277" y="21600"/>
                    <a:pt x="10800" y="21600"/>
                  </a:cubicBezTo>
                  <a:cubicBezTo>
                    <a:pt x="10845" y="21600"/>
                    <a:pt x="10899" y="21600"/>
                    <a:pt x="10945" y="21600"/>
                  </a:cubicBezTo>
                  <a:cubicBezTo>
                    <a:pt x="10972" y="21600"/>
                    <a:pt x="11008" y="21600"/>
                    <a:pt x="11044" y="21600"/>
                  </a:cubicBezTo>
                  <a:cubicBezTo>
                    <a:pt x="17086" y="21600"/>
                    <a:pt x="20207" y="19481"/>
                    <a:pt x="21112" y="17499"/>
                  </a:cubicBezTo>
                  <a:cubicBezTo>
                    <a:pt x="21564" y="16541"/>
                    <a:pt x="21600" y="16086"/>
                    <a:pt x="21600" y="14146"/>
                  </a:cubicBezTo>
                  <a:lnTo>
                    <a:pt x="21600" y="0"/>
                  </a:lnTo>
                  <a:lnTo>
                    <a:pt x="14671" y="0"/>
                  </a:lnTo>
                </a:path>
              </a:pathLst>
            </a:custGeom>
            <a:solidFill>
              <a:srgbClr val="4B286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" name="Google Shape;441;p33"/>
            <p:cNvSpPr/>
            <p:nvPr/>
          </p:nvSpPr>
          <p:spPr>
            <a:xfrm>
              <a:off x="7892058" y="5469637"/>
              <a:ext cx="1444019" cy="385565"/>
            </a:xfrm>
            <a:custGeom>
              <a:rect b="b" l="l" r="r" t="t"/>
              <a:pathLst>
                <a:path extrusionOk="0" h="21555" w="21592">
                  <a:moveTo>
                    <a:pt x="21431" y="11"/>
                  </a:moveTo>
                  <a:lnTo>
                    <a:pt x="0" y="15969"/>
                  </a:lnTo>
                  <a:lnTo>
                    <a:pt x="0" y="21555"/>
                  </a:lnTo>
                  <a:lnTo>
                    <a:pt x="69" y="21481"/>
                  </a:lnTo>
                  <a:cubicBezTo>
                    <a:pt x="14230" y="8621"/>
                    <a:pt x="21431" y="883"/>
                    <a:pt x="21491" y="827"/>
                  </a:cubicBezTo>
                  <a:cubicBezTo>
                    <a:pt x="21570" y="753"/>
                    <a:pt x="21600" y="512"/>
                    <a:pt x="21590" y="326"/>
                  </a:cubicBezTo>
                  <a:cubicBezTo>
                    <a:pt x="21575" y="122"/>
                    <a:pt x="21516" y="-45"/>
                    <a:pt x="21431" y="11"/>
                  </a:cubicBezTo>
                </a:path>
              </a:pathLst>
            </a:custGeom>
            <a:solidFill>
              <a:srgbClr val="4B286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1" i="0" sz="14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" name="Google Shape;442;p33"/>
            <p:cNvSpPr/>
            <p:nvPr/>
          </p:nvSpPr>
          <p:spPr>
            <a:xfrm>
              <a:off x="6033602" y="5442469"/>
              <a:ext cx="2598244" cy="1565488"/>
            </a:xfrm>
            <a:custGeom>
              <a:rect b="b" l="l" r="r" t="t"/>
              <a:pathLst>
                <a:path extrusionOk="0" h="21584" w="21594">
                  <a:moveTo>
                    <a:pt x="17357" y="1476"/>
                  </a:moveTo>
                  <a:cubicBezTo>
                    <a:pt x="17542" y="1279"/>
                    <a:pt x="17594" y="1403"/>
                    <a:pt x="17539" y="1622"/>
                  </a:cubicBezTo>
                  <a:cubicBezTo>
                    <a:pt x="17451" y="1975"/>
                    <a:pt x="17048" y="4116"/>
                    <a:pt x="14050" y="8198"/>
                  </a:cubicBezTo>
                  <a:cubicBezTo>
                    <a:pt x="13266" y="9260"/>
                    <a:pt x="12712" y="9860"/>
                    <a:pt x="11583" y="10967"/>
                  </a:cubicBezTo>
                  <a:cubicBezTo>
                    <a:pt x="13432" y="6679"/>
                    <a:pt x="16124" y="2808"/>
                    <a:pt x="17357" y="1476"/>
                  </a:cubicBezTo>
                  <a:moveTo>
                    <a:pt x="17669" y="2"/>
                  </a:moveTo>
                  <a:cubicBezTo>
                    <a:pt x="17090" y="57"/>
                    <a:pt x="16017" y="1480"/>
                    <a:pt x="15429" y="2327"/>
                  </a:cubicBezTo>
                  <a:cubicBezTo>
                    <a:pt x="13084" y="5691"/>
                    <a:pt x="11343" y="8784"/>
                    <a:pt x="10074" y="12020"/>
                  </a:cubicBezTo>
                  <a:cubicBezTo>
                    <a:pt x="7432" y="14367"/>
                    <a:pt x="4066" y="16779"/>
                    <a:pt x="720" y="18664"/>
                  </a:cubicBezTo>
                  <a:lnTo>
                    <a:pt x="643" y="18710"/>
                  </a:lnTo>
                  <a:lnTo>
                    <a:pt x="0" y="21584"/>
                  </a:lnTo>
                  <a:lnTo>
                    <a:pt x="367" y="21346"/>
                  </a:lnTo>
                  <a:cubicBezTo>
                    <a:pt x="2494" y="20001"/>
                    <a:pt x="6044" y="17475"/>
                    <a:pt x="9263" y="14669"/>
                  </a:cubicBezTo>
                  <a:cubicBezTo>
                    <a:pt x="9081" y="15470"/>
                    <a:pt x="8990" y="16207"/>
                    <a:pt x="8990" y="16880"/>
                  </a:cubicBezTo>
                  <a:cubicBezTo>
                    <a:pt x="8990" y="17383"/>
                    <a:pt x="9040" y="17845"/>
                    <a:pt x="9142" y="18271"/>
                  </a:cubicBezTo>
                  <a:cubicBezTo>
                    <a:pt x="9343" y="19113"/>
                    <a:pt x="9743" y="19753"/>
                    <a:pt x="10295" y="20120"/>
                  </a:cubicBezTo>
                  <a:cubicBezTo>
                    <a:pt x="11120" y="20664"/>
                    <a:pt x="12243" y="20678"/>
                    <a:pt x="13526" y="20033"/>
                  </a:cubicBezTo>
                  <a:cubicBezTo>
                    <a:pt x="16800" y="18385"/>
                    <a:pt x="20687" y="13328"/>
                    <a:pt x="21534" y="12322"/>
                  </a:cubicBezTo>
                  <a:lnTo>
                    <a:pt x="21564" y="12285"/>
                  </a:lnTo>
                  <a:cubicBezTo>
                    <a:pt x="21597" y="12244"/>
                    <a:pt x="21600" y="12184"/>
                    <a:pt x="21586" y="12143"/>
                  </a:cubicBezTo>
                  <a:cubicBezTo>
                    <a:pt x="21567" y="12097"/>
                    <a:pt x="21528" y="12084"/>
                    <a:pt x="21498" y="12116"/>
                  </a:cubicBezTo>
                  <a:lnTo>
                    <a:pt x="21498" y="12116"/>
                  </a:lnTo>
                  <a:lnTo>
                    <a:pt x="21498" y="12116"/>
                  </a:lnTo>
                  <a:lnTo>
                    <a:pt x="21457" y="12157"/>
                  </a:lnTo>
                  <a:cubicBezTo>
                    <a:pt x="20549" y="13058"/>
                    <a:pt x="16138" y="17401"/>
                    <a:pt x="13269" y="18678"/>
                  </a:cubicBezTo>
                  <a:cubicBezTo>
                    <a:pt x="11810" y="19328"/>
                    <a:pt x="10695" y="18971"/>
                    <a:pt x="10276" y="17996"/>
                  </a:cubicBezTo>
                  <a:cubicBezTo>
                    <a:pt x="10130" y="17662"/>
                    <a:pt x="10061" y="17241"/>
                    <a:pt x="10061" y="16751"/>
                  </a:cubicBezTo>
                  <a:cubicBezTo>
                    <a:pt x="10061" y="15795"/>
                    <a:pt x="10331" y="14573"/>
                    <a:pt x="10858" y="13219"/>
                  </a:cubicBezTo>
                  <a:cubicBezTo>
                    <a:pt x="11341" y="12761"/>
                    <a:pt x="11790" y="12317"/>
                    <a:pt x="12196" y="11896"/>
                  </a:cubicBezTo>
                  <a:cubicBezTo>
                    <a:pt x="14993" y="9288"/>
                    <a:pt x="18218" y="4217"/>
                    <a:pt x="18353" y="1123"/>
                  </a:cubicBezTo>
                  <a:cubicBezTo>
                    <a:pt x="18353" y="1101"/>
                    <a:pt x="18353" y="1078"/>
                    <a:pt x="18353" y="1055"/>
                  </a:cubicBezTo>
                  <a:cubicBezTo>
                    <a:pt x="18353" y="789"/>
                    <a:pt x="18284" y="515"/>
                    <a:pt x="18160" y="309"/>
                  </a:cubicBezTo>
                  <a:cubicBezTo>
                    <a:pt x="18030" y="94"/>
                    <a:pt x="17857" y="-16"/>
                    <a:pt x="17669" y="2"/>
                  </a:cubicBezTo>
                  <a:close/>
                </a:path>
              </a:pathLst>
            </a:custGeom>
            <a:solidFill>
              <a:srgbClr val="66CC0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" name="Google Shape;443;p33"/>
            <p:cNvSpPr/>
            <p:nvPr/>
          </p:nvSpPr>
          <p:spPr>
            <a:xfrm>
              <a:off x="6320718" y="5754623"/>
              <a:ext cx="1573668" cy="482598"/>
            </a:xfrm>
            <a:custGeom>
              <a:rect b="b" l="l" r="r" t="t"/>
              <a:pathLst>
                <a:path extrusionOk="0" h="21600" w="21600">
                  <a:moveTo>
                    <a:pt x="21500" y="74"/>
                  </a:moveTo>
                  <a:lnTo>
                    <a:pt x="802" y="14588"/>
                  </a:lnTo>
                  <a:lnTo>
                    <a:pt x="0" y="21600"/>
                  </a:lnTo>
                  <a:lnTo>
                    <a:pt x="21564" y="4501"/>
                  </a:lnTo>
                  <a:lnTo>
                    <a:pt x="21600" y="4472"/>
                  </a:lnTo>
                  <a:lnTo>
                    <a:pt x="21600" y="0"/>
                  </a:lnTo>
                  <a:lnTo>
                    <a:pt x="21500" y="74"/>
                  </a:lnTo>
                </a:path>
              </a:pathLst>
            </a:custGeom>
            <a:solidFill>
              <a:srgbClr val="4B286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extLst>
    <p:ext uri="{DCECCB84-F9BA-43D5-87BE-67443E8EF086}">
      <p15:sldGuideLst>
        <p15:guide id="1" orient="horz" pos="2046">
          <p15:clr>
            <a:schemeClr val="accent3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4">
  <p:cSld name="CUSTOM_5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2"/>
            <a:ext cx="12192000" cy="6857997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5"/>
          <p:cNvSpPr txBox="1"/>
          <p:nvPr>
            <p:ph type="title"/>
          </p:nvPr>
        </p:nvSpPr>
        <p:spPr>
          <a:xfrm>
            <a:off x="344905" y="365125"/>
            <a:ext cx="11510100" cy="13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9111916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>
            <a:lvl1pPr lvl="0">
              <a:buClr>
                <a:srgbClr val="000000"/>
              </a:buClr>
              <a:buSzPts val="900"/>
              <a:buFont typeface="Arial"/>
              <a:buNone/>
              <a:defRPr>
                <a:solidFill>
                  <a:schemeClr val="lt1"/>
                </a:solidFill>
              </a:defRPr>
            </a:lvl1pPr>
            <a:lvl2pPr lvl="1">
              <a:buClr>
                <a:srgbClr val="000000"/>
              </a:buClr>
              <a:buSzPts val="900"/>
              <a:buFont typeface="Arial"/>
              <a:buNone/>
              <a:defRPr>
                <a:solidFill>
                  <a:schemeClr val="lt1"/>
                </a:solidFill>
              </a:defRPr>
            </a:lvl2pPr>
            <a:lvl3pPr lvl="2">
              <a:buClr>
                <a:srgbClr val="000000"/>
              </a:buClr>
              <a:buSzPts val="900"/>
              <a:buFont typeface="Arial"/>
              <a:buNone/>
              <a:defRPr>
                <a:solidFill>
                  <a:schemeClr val="lt1"/>
                </a:solidFill>
              </a:defRPr>
            </a:lvl3pPr>
            <a:lvl4pPr lvl="3">
              <a:buClr>
                <a:srgbClr val="000000"/>
              </a:buClr>
              <a:buSzPts val="900"/>
              <a:buFont typeface="Arial"/>
              <a:buNone/>
              <a:defRPr>
                <a:solidFill>
                  <a:schemeClr val="lt1"/>
                </a:solidFill>
              </a:defRPr>
            </a:lvl4pPr>
            <a:lvl5pPr lvl="4">
              <a:buClr>
                <a:srgbClr val="000000"/>
              </a:buClr>
              <a:buSzPts val="900"/>
              <a:buFont typeface="Arial"/>
              <a:buNone/>
              <a:defRPr>
                <a:solidFill>
                  <a:schemeClr val="lt1"/>
                </a:solidFill>
              </a:defRPr>
            </a:lvl5pPr>
            <a:lvl6pPr lvl="5">
              <a:buClr>
                <a:srgbClr val="000000"/>
              </a:buClr>
              <a:buSzPts val="900"/>
              <a:buFont typeface="Arial"/>
              <a:buNone/>
              <a:defRPr>
                <a:solidFill>
                  <a:schemeClr val="lt1"/>
                </a:solidFill>
              </a:defRPr>
            </a:lvl6pPr>
            <a:lvl7pPr lvl="6">
              <a:buClr>
                <a:srgbClr val="000000"/>
              </a:buClr>
              <a:buSzPts val="900"/>
              <a:buFont typeface="Arial"/>
              <a:buNone/>
              <a:defRPr>
                <a:solidFill>
                  <a:schemeClr val="lt1"/>
                </a:solidFill>
              </a:defRPr>
            </a:lvl7pPr>
            <a:lvl8pPr lvl="7">
              <a:buClr>
                <a:srgbClr val="000000"/>
              </a:buClr>
              <a:buSzPts val="900"/>
              <a:buFont typeface="Arial"/>
              <a:buNone/>
              <a:defRPr>
                <a:solidFill>
                  <a:schemeClr val="lt1"/>
                </a:solidFill>
              </a:defRPr>
            </a:lvl8pPr>
            <a:lvl9pPr lvl="8">
              <a:buClr>
                <a:srgbClr val="000000"/>
              </a:buClr>
              <a:buSzPts val="900"/>
              <a:buFont typeface="Arial"/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5">
  <p:cSld name="CUSTOM_6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2"/>
            <a:ext cx="12192000" cy="6857997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6"/>
          <p:cNvSpPr txBox="1"/>
          <p:nvPr>
            <p:ph type="title"/>
          </p:nvPr>
        </p:nvSpPr>
        <p:spPr>
          <a:xfrm>
            <a:off x="344905" y="365125"/>
            <a:ext cx="11510100" cy="13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6"/>
          <p:cNvSpPr txBox="1"/>
          <p:nvPr>
            <p:ph idx="12" type="sldNum"/>
          </p:nvPr>
        </p:nvSpPr>
        <p:spPr>
          <a:xfrm>
            <a:off x="9111916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>
            <a:lvl1pPr lvl="0">
              <a:buClr>
                <a:srgbClr val="000000"/>
              </a:buClr>
              <a:buSzPts val="900"/>
              <a:buFont typeface="Arial"/>
              <a:buNone/>
              <a:defRPr>
                <a:solidFill>
                  <a:schemeClr val="lt1"/>
                </a:solidFill>
              </a:defRPr>
            </a:lvl1pPr>
            <a:lvl2pPr lvl="1">
              <a:buClr>
                <a:srgbClr val="000000"/>
              </a:buClr>
              <a:buSzPts val="900"/>
              <a:buFont typeface="Arial"/>
              <a:buNone/>
              <a:defRPr>
                <a:solidFill>
                  <a:schemeClr val="lt1"/>
                </a:solidFill>
              </a:defRPr>
            </a:lvl2pPr>
            <a:lvl3pPr lvl="2">
              <a:buClr>
                <a:srgbClr val="000000"/>
              </a:buClr>
              <a:buSzPts val="900"/>
              <a:buFont typeface="Arial"/>
              <a:buNone/>
              <a:defRPr>
                <a:solidFill>
                  <a:schemeClr val="lt1"/>
                </a:solidFill>
              </a:defRPr>
            </a:lvl3pPr>
            <a:lvl4pPr lvl="3">
              <a:buClr>
                <a:srgbClr val="000000"/>
              </a:buClr>
              <a:buSzPts val="900"/>
              <a:buFont typeface="Arial"/>
              <a:buNone/>
              <a:defRPr>
                <a:solidFill>
                  <a:schemeClr val="lt1"/>
                </a:solidFill>
              </a:defRPr>
            </a:lvl4pPr>
            <a:lvl5pPr lvl="4">
              <a:buClr>
                <a:srgbClr val="000000"/>
              </a:buClr>
              <a:buSzPts val="900"/>
              <a:buFont typeface="Arial"/>
              <a:buNone/>
              <a:defRPr>
                <a:solidFill>
                  <a:schemeClr val="lt1"/>
                </a:solidFill>
              </a:defRPr>
            </a:lvl5pPr>
            <a:lvl6pPr lvl="5">
              <a:buClr>
                <a:srgbClr val="000000"/>
              </a:buClr>
              <a:buSzPts val="900"/>
              <a:buFont typeface="Arial"/>
              <a:buNone/>
              <a:defRPr>
                <a:solidFill>
                  <a:schemeClr val="lt1"/>
                </a:solidFill>
              </a:defRPr>
            </a:lvl6pPr>
            <a:lvl7pPr lvl="6">
              <a:buClr>
                <a:srgbClr val="000000"/>
              </a:buClr>
              <a:buSzPts val="900"/>
              <a:buFont typeface="Arial"/>
              <a:buNone/>
              <a:defRPr>
                <a:solidFill>
                  <a:schemeClr val="lt1"/>
                </a:solidFill>
              </a:defRPr>
            </a:lvl7pPr>
            <a:lvl8pPr lvl="7">
              <a:buClr>
                <a:srgbClr val="000000"/>
              </a:buClr>
              <a:buSzPts val="900"/>
              <a:buFont typeface="Arial"/>
              <a:buNone/>
              <a:defRPr>
                <a:solidFill>
                  <a:schemeClr val="lt1"/>
                </a:solidFill>
              </a:defRPr>
            </a:lvl8pPr>
            <a:lvl9pPr lvl="8">
              <a:buClr>
                <a:srgbClr val="000000"/>
              </a:buClr>
              <a:buSzPts val="900"/>
              <a:buFont typeface="Arial"/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6">
  <p:cSld name="CUSTOM_7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8" y="0"/>
            <a:ext cx="1219201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7"/>
          <p:cNvSpPr txBox="1"/>
          <p:nvPr>
            <p:ph type="title"/>
          </p:nvPr>
        </p:nvSpPr>
        <p:spPr>
          <a:xfrm>
            <a:off x="344905" y="365125"/>
            <a:ext cx="11510100" cy="13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7"/>
          <p:cNvSpPr txBox="1"/>
          <p:nvPr>
            <p:ph idx="12" type="sldNum"/>
          </p:nvPr>
        </p:nvSpPr>
        <p:spPr>
          <a:xfrm>
            <a:off x="9111916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>
            <a:lvl1pPr lvl="0">
              <a:buClr>
                <a:srgbClr val="000000"/>
              </a:buClr>
              <a:buSzPts val="900"/>
              <a:buFont typeface="Arial"/>
              <a:buNone/>
              <a:defRPr>
                <a:solidFill>
                  <a:schemeClr val="lt1"/>
                </a:solidFill>
              </a:defRPr>
            </a:lvl1pPr>
            <a:lvl2pPr lvl="1">
              <a:buClr>
                <a:srgbClr val="000000"/>
              </a:buClr>
              <a:buSzPts val="900"/>
              <a:buFont typeface="Arial"/>
              <a:buNone/>
              <a:defRPr>
                <a:solidFill>
                  <a:schemeClr val="lt1"/>
                </a:solidFill>
              </a:defRPr>
            </a:lvl2pPr>
            <a:lvl3pPr lvl="2">
              <a:buClr>
                <a:srgbClr val="000000"/>
              </a:buClr>
              <a:buSzPts val="900"/>
              <a:buFont typeface="Arial"/>
              <a:buNone/>
              <a:defRPr>
                <a:solidFill>
                  <a:schemeClr val="lt1"/>
                </a:solidFill>
              </a:defRPr>
            </a:lvl3pPr>
            <a:lvl4pPr lvl="3">
              <a:buClr>
                <a:srgbClr val="000000"/>
              </a:buClr>
              <a:buSzPts val="900"/>
              <a:buFont typeface="Arial"/>
              <a:buNone/>
              <a:defRPr>
                <a:solidFill>
                  <a:schemeClr val="lt1"/>
                </a:solidFill>
              </a:defRPr>
            </a:lvl4pPr>
            <a:lvl5pPr lvl="4">
              <a:buClr>
                <a:srgbClr val="000000"/>
              </a:buClr>
              <a:buSzPts val="900"/>
              <a:buFont typeface="Arial"/>
              <a:buNone/>
              <a:defRPr>
                <a:solidFill>
                  <a:schemeClr val="lt1"/>
                </a:solidFill>
              </a:defRPr>
            </a:lvl5pPr>
            <a:lvl6pPr lvl="5">
              <a:buClr>
                <a:srgbClr val="000000"/>
              </a:buClr>
              <a:buSzPts val="900"/>
              <a:buFont typeface="Arial"/>
              <a:buNone/>
              <a:defRPr>
                <a:solidFill>
                  <a:schemeClr val="lt1"/>
                </a:solidFill>
              </a:defRPr>
            </a:lvl6pPr>
            <a:lvl7pPr lvl="6">
              <a:buClr>
                <a:srgbClr val="000000"/>
              </a:buClr>
              <a:buSzPts val="900"/>
              <a:buFont typeface="Arial"/>
              <a:buNone/>
              <a:defRPr>
                <a:solidFill>
                  <a:schemeClr val="lt1"/>
                </a:solidFill>
              </a:defRPr>
            </a:lvl7pPr>
            <a:lvl8pPr lvl="7">
              <a:buClr>
                <a:srgbClr val="000000"/>
              </a:buClr>
              <a:buSzPts val="900"/>
              <a:buFont typeface="Arial"/>
              <a:buNone/>
              <a:defRPr>
                <a:solidFill>
                  <a:schemeClr val="lt1"/>
                </a:solidFill>
              </a:defRPr>
            </a:lvl8pPr>
            <a:lvl9pPr lvl="8">
              <a:buClr>
                <a:srgbClr val="000000"/>
              </a:buClr>
              <a:buSzPts val="900"/>
              <a:buFont typeface="Arial"/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7">
  <p:cSld name="CUSTOM_8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2"/>
            <a:ext cx="12192000" cy="6857997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8"/>
          <p:cNvSpPr txBox="1"/>
          <p:nvPr>
            <p:ph type="title"/>
          </p:nvPr>
        </p:nvSpPr>
        <p:spPr>
          <a:xfrm>
            <a:off x="344905" y="365125"/>
            <a:ext cx="11510100" cy="13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9111916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>
            <a:lvl1pPr lvl="0">
              <a:buClr>
                <a:srgbClr val="000000"/>
              </a:buClr>
              <a:buSzPts val="900"/>
              <a:buFont typeface="Arial"/>
              <a:buNone/>
              <a:defRPr>
                <a:solidFill>
                  <a:schemeClr val="lt1"/>
                </a:solidFill>
              </a:defRPr>
            </a:lvl1pPr>
            <a:lvl2pPr lvl="1">
              <a:buClr>
                <a:srgbClr val="000000"/>
              </a:buClr>
              <a:buSzPts val="900"/>
              <a:buFont typeface="Arial"/>
              <a:buNone/>
              <a:defRPr>
                <a:solidFill>
                  <a:schemeClr val="lt1"/>
                </a:solidFill>
              </a:defRPr>
            </a:lvl2pPr>
            <a:lvl3pPr lvl="2">
              <a:buClr>
                <a:srgbClr val="000000"/>
              </a:buClr>
              <a:buSzPts val="900"/>
              <a:buFont typeface="Arial"/>
              <a:buNone/>
              <a:defRPr>
                <a:solidFill>
                  <a:schemeClr val="lt1"/>
                </a:solidFill>
              </a:defRPr>
            </a:lvl3pPr>
            <a:lvl4pPr lvl="3">
              <a:buClr>
                <a:srgbClr val="000000"/>
              </a:buClr>
              <a:buSzPts val="900"/>
              <a:buFont typeface="Arial"/>
              <a:buNone/>
              <a:defRPr>
                <a:solidFill>
                  <a:schemeClr val="lt1"/>
                </a:solidFill>
              </a:defRPr>
            </a:lvl4pPr>
            <a:lvl5pPr lvl="4">
              <a:buClr>
                <a:srgbClr val="000000"/>
              </a:buClr>
              <a:buSzPts val="900"/>
              <a:buFont typeface="Arial"/>
              <a:buNone/>
              <a:defRPr>
                <a:solidFill>
                  <a:schemeClr val="lt1"/>
                </a:solidFill>
              </a:defRPr>
            </a:lvl5pPr>
            <a:lvl6pPr lvl="5">
              <a:buClr>
                <a:srgbClr val="000000"/>
              </a:buClr>
              <a:buSzPts val="900"/>
              <a:buFont typeface="Arial"/>
              <a:buNone/>
              <a:defRPr>
                <a:solidFill>
                  <a:schemeClr val="lt1"/>
                </a:solidFill>
              </a:defRPr>
            </a:lvl6pPr>
            <a:lvl7pPr lvl="6">
              <a:buClr>
                <a:srgbClr val="000000"/>
              </a:buClr>
              <a:buSzPts val="900"/>
              <a:buFont typeface="Arial"/>
              <a:buNone/>
              <a:defRPr>
                <a:solidFill>
                  <a:schemeClr val="lt1"/>
                </a:solidFill>
              </a:defRPr>
            </a:lvl7pPr>
            <a:lvl8pPr lvl="7">
              <a:buClr>
                <a:srgbClr val="000000"/>
              </a:buClr>
              <a:buSzPts val="900"/>
              <a:buFont typeface="Arial"/>
              <a:buNone/>
              <a:defRPr>
                <a:solidFill>
                  <a:schemeClr val="lt1"/>
                </a:solidFill>
              </a:defRPr>
            </a:lvl8pPr>
            <a:lvl9pPr lvl="8">
              <a:buClr>
                <a:srgbClr val="000000"/>
              </a:buClr>
              <a:buSzPts val="900"/>
              <a:buFont typeface="Arial"/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8">
  <p:cSld name="CUSTOM_9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2"/>
            <a:ext cx="12192000" cy="6857997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9"/>
          <p:cNvSpPr txBox="1"/>
          <p:nvPr>
            <p:ph type="title"/>
          </p:nvPr>
        </p:nvSpPr>
        <p:spPr>
          <a:xfrm>
            <a:off x="344905" y="365125"/>
            <a:ext cx="11510100" cy="13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9"/>
          <p:cNvSpPr txBox="1"/>
          <p:nvPr>
            <p:ph idx="12" type="sldNum"/>
          </p:nvPr>
        </p:nvSpPr>
        <p:spPr>
          <a:xfrm>
            <a:off x="9111916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>
            <a:lvl1pPr lvl="0">
              <a:buClr>
                <a:srgbClr val="000000"/>
              </a:buClr>
              <a:buSzPts val="900"/>
              <a:buFont typeface="Arial"/>
              <a:buNone/>
              <a:defRPr/>
            </a:lvl1pPr>
            <a:lvl2pPr lvl="1">
              <a:buClr>
                <a:srgbClr val="000000"/>
              </a:buClr>
              <a:buSzPts val="900"/>
              <a:buFont typeface="Arial"/>
              <a:buNone/>
              <a:defRPr/>
            </a:lvl2pPr>
            <a:lvl3pPr lvl="2">
              <a:buClr>
                <a:srgbClr val="000000"/>
              </a:buClr>
              <a:buSzPts val="900"/>
              <a:buFont typeface="Arial"/>
              <a:buNone/>
              <a:defRPr/>
            </a:lvl3pPr>
            <a:lvl4pPr lvl="3">
              <a:buClr>
                <a:srgbClr val="000000"/>
              </a:buClr>
              <a:buSzPts val="900"/>
              <a:buFont typeface="Arial"/>
              <a:buNone/>
              <a:defRPr/>
            </a:lvl4pPr>
            <a:lvl5pPr lvl="4">
              <a:buClr>
                <a:srgbClr val="000000"/>
              </a:buClr>
              <a:buSzPts val="900"/>
              <a:buFont typeface="Arial"/>
              <a:buNone/>
              <a:defRPr/>
            </a:lvl5pPr>
            <a:lvl6pPr lvl="5">
              <a:buClr>
                <a:srgbClr val="000000"/>
              </a:buClr>
              <a:buSzPts val="900"/>
              <a:buFont typeface="Arial"/>
              <a:buNone/>
              <a:defRPr/>
            </a:lvl6pPr>
            <a:lvl7pPr lvl="6">
              <a:buClr>
                <a:srgbClr val="000000"/>
              </a:buClr>
              <a:buSzPts val="900"/>
              <a:buFont typeface="Arial"/>
              <a:buNone/>
              <a:defRPr/>
            </a:lvl7pPr>
            <a:lvl8pPr lvl="7">
              <a:buClr>
                <a:srgbClr val="000000"/>
              </a:buClr>
              <a:buSzPts val="900"/>
              <a:buFont typeface="Arial"/>
              <a:buNone/>
              <a:defRPr/>
            </a:lvl8pPr>
            <a:lvl9pPr lvl="8">
              <a:buClr>
                <a:srgbClr val="000000"/>
              </a:buClr>
              <a:buSzPts val="900"/>
              <a:buFont typeface="Arial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9">
  <p:cSld name="CUSTOM_10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3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2"/>
            <a:ext cx="12192000" cy="6857997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10"/>
          <p:cNvSpPr txBox="1"/>
          <p:nvPr>
            <p:ph type="title"/>
          </p:nvPr>
        </p:nvSpPr>
        <p:spPr>
          <a:xfrm>
            <a:off x="344905" y="365125"/>
            <a:ext cx="11510100" cy="13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10"/>
          <p:cNvSpPr txBox="1"/>
          <p:nvPr>
            <p:ph idx="12" type="sldNum"/>
          </p:nvPr>
        </p:nvSpPr>
        <p:spPr>
          <a:xfrm>
            <a:off x="9111916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>
            <a:lvl1pPr lvl="0">
              <a:buClr>
                <a:srgbClr val="000000"/>
              </a:buClr>
              <a:buSzPts val="900"/>
              <a:buFont typeface="Arial"/>
              <a:buNone/>
              <a:defRPr>
                <a:solidFill>
                  <a:schemeClr val="lt2"/>
                </a:solidFill>
              </a:defRPr>
            </a:lvl1pPr>
            <a:lvl2pPr lvl="1">
              <a:buClr>
                <a:srgbClr val="000000"/>
              </a:buClr>
              <a:buSzPts val="900"/>
              <a:buFont typeface="Arial"/>
              <a:buNone/>
              <a:defRPr>
                <a:solidFill>
                  <a:schemeClr val="lt2"/>
                </a:solidFill>
              </a:defRPr>
            </a:lvl2pPr>
            <a:lvl3pPr lvl="2">
              <a:buClr>
                <a:srgbClr val="000000"/>
              </a:buClr>
              <a:buSzPts val="900"/>
              <a:buFont typeface="Arial"/>
              <a:buNone/>
              <a:defRPr>
                <a:solidFill>
                  <a:schemeClr val="lt2"/>
                </a:solidFill>
              </a:defRPr>
            </a:lvl3pPr>
            <a:lvl4pPr lvl="3">
              <a:buClr>
                <a:srgbClr val="000000"/>
              </a:buClr>
              <a:buSzPts val="900"/>
              <a:buFont typeface="Arial"/>
              <a:buNone/>
              <a:defRPr>
                <a:solidFill>
                  <a:schemeClr val="lt2"/>
                </a:solidFill>
              </a:defRPr>
            </a:lvl4pPr>
            <a:lvl5pPr lvl="4">
              <a:buClr>
                <a:srgbClr val="000000"/>
              </a:buClr>
              <a:buSzPts val="900"/>
              <a:buFont typeface="Arial"/>
              <a:buNone/>
              <a:defRPr>
                <a:solidFill>
                  <a:schemeClr val="lt2"/>
                </a:solidFill>
              </a:defRPr>
            </a:lvl5pPr>
            <a:lvl6pPr lvl="5">
              <a:buClr>
                <a:srgbClr val="000000"/>
              </a:buClr>
              <a:buSzPts val="900"/>
              <a:buFont typeface="Arial"/>
              <a:buNone/>
              <a:defRPr>
                <a:solidFill>
                  <a:schemeClr val="lt2"/>
                </a:solidFill>
              </a:defRPr>
            </a:lvl6pPr>
            <a:lvl7pPr lvl="6">
              <a:buClr>
                <a:srgbClr val="000000"/>
              </a:buClr>
              <a:buSzPts val="900"/>
              <a:buFont typeface="Arial"/>
              <a:buNone/>
              <a:defRPr>
                <a:solidFill>
                  <a:schemeClr val="lt2"/>
                </a:solidFill>
              </a:defRPr>
            </a:lvl7pPr>
            <a:lvl8pPr lvl="7">
              <a:buClr>
                <a:srgbClr val="000000"/>
              </a:buClr>
              <a:buSzPts val="900"/>
              <a:buFont typeface="Arial"/>
              <a:buNone/>
              <a:defRPr>
                <a:solidFill>
                  <a:schemeClr val="lt2"/>
                </a:solidFill>
              </a:defRPr>
            </a:lvl8pPr>
            <a:lvl9pPr lvl="8">
              <a:buClr>
                <a:srgbClr val="000000"/>
              </a:buClr>
              <a:buSzPts val="900"/>
              <a:buFont typeface="Arial"/>
              <a:buNone/>
              <a:defRPr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30.xml"/><Relationship Id="rId14" Type="http://schemas.openxmlformats.org/officeDocument/2006/relationships/slideLayout" Target="../slideLayouts/slideLayout29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2.xml"/><Relationship Id="rId8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44905" y="365125"/>
            <a:ext cx="115101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44905" y="1825625"/>
            <a:ext cx="115101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9111916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54595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54595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54595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54595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54595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54595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54595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54595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54595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" name="Google Shape;9;p1"/>
          <p:cNvSpPr txBox="1"/>
          <p:nvPr/>
        </p:nvSpPr>
        <p:spPr>
          <a:xfrm>
            <a:off x="344905" y="6423496"/>
            <a:ext cx="27591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54595F"/>
                </a:solidFill>
                <a:latin typeface="Arial"/>
                <a:ea typeface="Arial"/>
                <a:cs typeface="Arial"/>
                <a:sym typeface="Arial"/>
              </a:rPr>
              <a:t>TELUS </a:t>
            </a:r>
            <a:r>
              <a:rPr lang="en-US" sz="900">
                <a:solidFill>
                  <a:srgbClr val="54595F"/>
                </a:solidFill>
              </a:rPr>
              <a:t>Digital</a:t>
            </a:r>
            <a:endParaRPr b="0" i="0" sz="900" u="none" cap="none" strike="noStrike">
              <a:solidFill>
                <a:srgbClr val="54595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 txBox="1"/>
          <p:nvPr>
            <p:ph type="title"/>
          </p:nvPr>
        </p:nvSpPr>
        <p:spPr>
          <a:xfrm>
            <a:off x="416404" y="251125"/>
            <a:ext cx="10763100" cy="14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i="0" sz="4400" u="none" cap="none" strike="noStrike">
                <a:solidFill>
                  <a:schemeClr val="dk1"/>
                </a:solidFill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" name="Google Shape;71;p17"/>
          <p:cNvSpPr txBox="1"/>
          <p:nvPr>
            <p:ph idx="1" type="body"/>
          </p:nvPr>
        </p:nvSpPr>
        <p:spPr>
          <a:xfrm>
            <a:off x="416404" y="2972000"/>
            <a:ext cx="10763100" cy="27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1000" lvl="0" marL="4572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i="0" sz="2400" u="none" cap="none" strike="noStrike">
                <a:solidFill>
                  <a:schemeClr val="dk1"/>
                </a:solidFill>
              </a:defRPr>
            </a:lvl1pPr>
            <a:lvl2pPr indent="-342900" lvl="1" marL="9144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2pPr>
            <a:lvl3pPr indent="-330200" lvl="2" marL="13716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i="0" sz="1600" u="none" cap="none" strike="noStrike">
                <a:solidFill>
                  <a:schemeClr val="dk1"/>
                </a:solidFill>
              </a:defRPr>
            </a:lvl3pPr>
            <a:lvl4pPr indent="-317500" lvl="3" marL="18288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i="0" u="none" cap="none" strike="noStrike">
                <a:solidFill>
                  <a:schemeClr val="dk1"/>
                </a:solidFill>
              </a:defRPr>
            </a:lvl4pPr>
            <a:lvl5pPr indent="-304800" lvl="4" marL="22860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i="0" sz="1200" u="none" cap="none" strike="noStrike">
                <a:solidFill>
                  <a:schemeClr val="dk1"/>
                </a:solidFill>
              </a:defRPr>
            </a:lvl5pPr>
            <a:lvl6pPr indent="-292100" lvl="5" marL="27432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i="0" sz="1000" u="none" cap="none" strike="noStrike">
                <a:solidFill>
                  <a:schemeClr val="dk1"/>
                </a:solidFill>
              </a:defRPr>
            </a:lvl6pPr>
            <a:lvl7pPr indent="-279400" lvl="6" marL="32004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i="0" sz="800" u="none" cap="none" strike="noStrike">
                <a:solidFill>
                  <a:schemeClr val="dk1"/>
                </a:solidFill>
              </a:defRPr>
            </a:lvl7pPr>
            <a:lvl8pPr indent="-279400" lvl="7" marL="36576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i="0" sz="800" u="none" cap="none" strike="noStrike">
                <a:solidFill>
                  <a:schemeClr val="dk1"/>
                </a:solidFill>
              </a:defRPr>
            </a:lvl8pPr>
            <a:lvl9pPr indent="-279400" lvl="8" marL="41148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i="0" sz="800" u="none" cap="none" strike="noStrike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  <p:sldLayoutId id="2147483677" r:id="rId15"/>
    <p:sldLayoutId id="2147483678" r:id="rId16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262">
          <p15:clr>
            <a:srgbClr val="9900FF"/>
          </p15:clr>
        </p15:guide>
        <p15:guide id="2" pos="7418">
          <p15:clr>
            <a:srgbClr val="9900FF"/>
          </p15:clr>
        </p15:guide>
        <p15:guide id="3" orient="horz" pos="4058">
          <p15:clr>
            <a:srgbClr val="9900FF"/>
          </p15:clr>
        </p15:guide>
        <p15:guide id="4" orient="horz" pos="223">
          <p15:clr>
            <a:srgbClr val="9900FF"/>
          </p15:clr>
        </p15:guide>
        <p15:guide id="5" orient="horz" pos="4102">
          <p15:clr>
            <a:srgbClr val="9900FF"/>
          </p15:clr>
        </p15:guide>
        <p15:guide id="6" pos="637">
          <p15:clr>
            <a:srgbClr val="9900FF"/>
          </p15:clr>
        </p15:guide>
        <p15:guide id="7" orient="horz" pos="3683">
          <p15:clr>
            <a:srgbClr val="9900FF"/>
          </p15:clr>
        </p15:guide>
        <p15:guide id="8" pos="7042">
          <p15:clr>
            <a:srgbClr val="9900FF"/>
          </p15:clr>
        </p15:guide>
        <p15:guide id="9" orient="horz" pos="563">
          <p15:clr>
            <a:srgbClr val="9900FF"/>
          </p15:clr>
        </p15:guide>
        <p15:guide id="10" orient="horz" pos="2160">
          <p15:clr>
            <a:srgbClr val="9900FF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docs.google.com/document/d/1dUdCsoZDKOaOfOrreoWXCJm9WMu4IiL5yG3DSYp1IKs/edit?usp=sharing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docs.google.com/document/d/1YA8ssx8AkqCS3zp-oVoBq0QP2uN_i80njwgV9UT7Z3I/edit?tab=t.0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docs.google.com/document/d/11Q-7m5YXCGYiGoR9ivBCn2Sz5LuvqV8juczs7q3dLDE/edit?usp=sharing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docs.google.com/document/d/1yWzyw_ggySQBIFv5MPOim0UiGbSLk-kySYiICFLcll8/edit?usp=sharing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34"/>
          <p:cNvSpPr/>
          <p:nvPr/>
        </p:nvSpPr>
        <p:spPr>
          <a:xfrm>
            <a:off x="5753700" y="2076000"/>
            <a:ext cx="7563240" cy="2521098"/>
          </a:xfrm>
          <a:prstGeom prst="flowChartTerminator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49" name="Google Shape;449;p34" title="Asset.17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18275" y="1232850"/>
            <a:ext cx="5208750" cy="5208750"/>
          </a:xfrm>
          <a:prstGeom prst="rect">
            <a:avLst/>
          </a:prstGeom>
          <a:noFill/>
          <a:ln>
            <a:noFill/>
          </a:ln>
        </p:spPr>
      </p:pic>
      <p:sp>
        <p:nvSpPr>
          <p:cNvPr id="450" name="Google Shape;450;p34"/>
          <p:cNvSpPr txBox="1"/>
          <p:nvPr>
            <p:ph type="title"/>
          </p:nvPr>
        </p:nvSpPr>
        <p:spPr>
          <a:xfrm>
            <a:off x="1011303" y="3165875"/>
            <a:ext cx="4705200" cy="59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Exception Handling Concepts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43"/>
          <p:cNvSpPr txBox="1"/>
          <p:nvPr>
            <p:ph type="title"/>
          </p:nvPr>
        </p:nvSpPr>
        <p:spPr>
          <a:xfrm>
            <a:off x="416500" y="114750"/>
            <a:ext cx="10763100" cy="559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accent6"/>
                </a:solidFill>
              </a:rPr>
              <a:t>Checked vs Unchecked Exception</a:t>
            </a:r>
            <a:endParaRPr>
              <a:solidFill>
                <a:schemeClr val="accent6"/>
              </a:solidFill>
            </a:endParaRPr>
          </a:p>
        </p:txBody>
      </p:sp>
      <p:sp>
        <p:nvSpPr>
          <p:cNvPr id="526" name="Google Shape;526;p43"/>
          <p:cNvSpPr txBox="1"/>
          <p:nvPr>
            <p:ph idx="4" type="subTitle"/>
          </p:nvPr>
        </p:nvSpPr>
        <p:spPr>
          <a:xfrm>
            <a:off x="4121431" y="6365150"/>
            <a:ext cx="7058100" cy="228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7" name="Google Shape;527;p43"/>
          <p:cNvSpPr txBox="1"/>
          <p:nvPr>
            <p:ph idx="1" type="body"/>
          </p:nvPr>
        </p:nvSpPr>
        <p:spPr>
          <a:xfrm>
            <a:off x="416500" y="674250"/>
            <a:ext cx="10197600" cy="5530500"/>
          </a:xfrm>
          <a:prstGeom prst="rect">
            <a:avLst/>
          </a:prstGeom>
        </p:spPr>
        <p:txBody>
          <a:bodyPr anchorCtr="0" anchor="t" bIns="0" lIns="18275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528" name="Google Shape;528;p43"/>
          <p:cNvGraphicFramePr/>
          <p:nvPr/>
        </p:nvGraphicFramePr>
        <p:xfrm>
          <a:off x="206625" y="6742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{D274A5E1-4A35-4CBC-A014-62459453E7A5}</a:tableStyleId>
              </a:tblPr>
              <a:tblGrid>
                <a:gridCol w="1894250"/>
                <a:gridCol w="5508825"/>
                <a:gridCol w="4404350"/>
              </a:tblGrid>
              <a:tr h="3738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/>
                        <a:t>Category</a:t>
                      </a:r>
                      <a:endParaRPr b="1" sz="1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/>
                        <a:t>Checked Exceptions</a:t>
                      </a:r>
                      <a:endParaRPr b="1" sz="1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/>
                        <a:t>Unchecked Exceptions</a:t>
                      </a:r>
                      <a:endParaRPr b="1" sz="1600"/>
                    </a:p>
                  </a:txBody>
                  <a:tcPr marT="91425" marB="91425" marR="91425" marL="91425"/>
                </a:tc>
              </a:tr>
              <a:tr h="4869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/>
                        <a:t>Compile-time enforcement</a:t>
                      </a:r>
                      <a:endParaRPr b="1" sz="1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Enforced via </a:t>
                      </a:r>
                      <a:r>
                        <a:rPr lang="en-US" sz="1600">
                          <a:solidFill>
                            <a:srgbClr val="188038"/>
                          </a:solidFill>
                        </a:rPr>
                        <a:t>throws</a:t>
                      </a:r>
                      <a:r>
                        <a:rPr lang="en-US" sz="1600"/>
                        <a:t> or </a:t>
                      </a:r>
                      <a:r>
                        <a:rPr lang="en-US" sz="1600">
                          <a:solidFill>
                            <a:srgbClr val="188038"/>
                          </a:solidFill>
                        </a:rPr>
                        <a:t>try-catch</a:t>
                      </a:r>
                      <a:r>
                        <a:rPr lang="en-US" sz="1600"/>
                        <a:t> block</a:t>
                      </a:r>
                      <a:endParaRPr sz="1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Not enforced — compile-time ignores them</a:t>
                      </a:r>
                      <a:endParaRPr sz="1600"/>
                    </a:p>
                  </a:txBody>
                  <a:tcPr marT="91425" marB="91425" marR="91425" marL="91425"/>
                </a:tc>
              </a:tr>
              <a:tr h="5068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/>
                        <a:t>Intent</a:t>
                      </a:r>
                      <a:endParaRPr b="1" sz="1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Meant to force the caller to deal with exceptional conditions explicitly</a:t>
                      </a:r>
                      <a:endParaRPr sz="1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Used for errors that indicate a bug or invalid program state</a:t>
                      </a:r>
                      <a:endParaRPr sz="1600"/>
                    </a:p>
                  </a:txBody>
                  <a:tcPr marT="91425" marB="91425" marR="91425" marL="91425"/>
                </a:tc>
              </a:tr>
              <a:tr h="4924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/>
                        <a:t>Design implication</a:t>
                      </a:r>
                      <a:endParaRPr b="1" sz="1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Propagated up the call stack; encourages thoughtful recovery</a:t>
                      </a:r>
                      <a:endParaRPr sz="1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Often signals precondition violations or misuse of API</a:t>
                      </a:r>
                      <a:endParaRPr sz="1600"/>
                    </a:p>
                  </a:txBody>
                  <a:tcPr marT="91425" marB="91425" marR="91425" marL="91425"/>
                </a:tc>
              </a:tr>
              <a:tr h="6502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/>
                        <a:t>Subclassing</a:t>
                      </a:r>
                      <a:endParaRPr b="1" sz="1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Must be declared in method signature if thrown</a:t>
                      </a:r>
                      <a:endParaRPr sz="1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No declaration needed in method signature</a:t>
                      </a:r>
                      <a:endParaRPr sz="1600"/>
                    </a:p>
                  </a:txBody>
                  <a:tcPr marT="91425" marB="91425" marR="91425" marL="91425"/>
                </a:tc>
              </a:tr>
              <a:tr h="5355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/>
                        <a:t>Performance impact</a:t>
                      </a:r>
                      <a:endParaRPr b="1" sz="1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Slightly more overhead due to required handling</a:t>
                      </a:r>
                      <a:endParaRPr sz="1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Less visible impact, but riskier if left uncaught</a:t>
                      </a:r>
                      <a:endParaRPr sz="1600"/>
                    </a:p>
                  </a:txBody>
                  <a:tcPr marT="91425" marB="91425" marR="91425" marL="91425"/>
                </a:tc>
              </a:tr>
              <a:tr h="4207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/>
                        <a:t>Best practice</a:t>
                      </a:r>
                      <a:endParaRPr b="1" sz="1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Use for external, recoverable errors(I/O,DB,business rules)</a:t>
                      </a:r>
                      <a:endParaRPr sz="1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Use for internal logic flaws (e.g. nulls,/0)</a:t>
                      </a:r>
                      <a:endParaRPr sz="1600"/>
                    </a:p>
                  </a:txBody>
                  <a:tcPr marT="91425" marB="91425" marR="91425" marL="91425"/>
                </a:tc>
              </a:tr>
              <a:tr h="6502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/>
                        <a:t>Violation example</a:t>
                      </a:r>
                      <a:endParaRPr b="1" sz="1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Catching </a:t>
                      </a:r>
                      <a:r>
                        <a:rPr lang="en-US" sz="1600">
                          <a:solidFill>
                            <a:srgbClr val="188038"/>
                          </a:solidFill>
                        </a:rPr>
                        <a:t>Exception</a:t>
                      </a:r>
                      <a:r>
                        <a:rPr lang="en-US" sz="1600"/>
                        <a:t> swallows all including unchecked; discouraged</a:t>
                      </a:r>
                      <a:endParaRPr sz="1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Throwing unchecked for recoverable conditions is a code smell</a:t>
                      </a:r>
                      <a:endParaRPr sz="1600"/>
                    </a:p>
                  </a:txBody>
                  <a:tcPr marT="91425" marB="91425" marR="91425" marL="91425"/>
                </a:tc>
              </a:tr>
              <a:tr h="4924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/>
                        <a:t>Functional programming </a:t>
                      </a:r>
                      <a:endParaRPr b="1" sz="1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Lambdas don't handle checked exceptions well must wrap manually</a:t>
                      </a:r>
                      <a:endParaRPr sz="1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Unchecked exceptions work smoothly with streams and lambdas</a:t>
                      </a:r>
                      <a:endParaRPr sz="1600"/>
                    </a:p>
                  </a:txBody>
                  <a:tcPr marT="91425" marB="91425" marR="91425" marL="91425"/>
                </a:tc>
              </a:tr>
              <a:tr h="6502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/>
                        <a:t>Checked-to-unchecked conversion</a:t>
                      </a:r>
                      <a:endParaRPr b="1" sz="1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Common using utility methods or wrapper exceptions (e.g., </a:t>
                      </a:r>
                      <a:r>
                        <a:rPr lang="en-US" sz="1600">
                          <a:solidFill>
                            <a:srgbClr val="188038"/>
                          </a:solidFill>
                        </a:rPr>
                        <a:t>RuntimeException</a:t>
                      </a:r>
                      <a:r>
                        <a:rPr lang="en-US" sz="1600"/>
                        <a:t> wrapping </a:t>
                      </a:r>
                      <a:r>
                        <a:rPr lang="en-US" sz="1600">
                          <a:solidFill>
                            <a:srgbClr val="188038"/>
                          </a:solidFill>
                        </a:rPr>
                        <a:t>IOException</a:t>
                      </a:r>
                      <a:r>
                        <a:rPr lang="en-US" sz="1600"/>
                        <a:t>)</a:t>
                      </a:r>
                      <a:endParaRPr sz="1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Rare to convert the other way; usually indicates a design problem</a:t>
                      </a:r>
                      <a:endParaRPr sz="16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44"/>
          <p:cNvSpPr txBox="1"/>
          <p:nvPr>
            <p:ph type="title"/>
          </p:nvPr>
        </p:nvSpPr>
        <p:spPr>
          <a:xfrm>
            <a:off x="416504" y="298475"/>
            <a:ext cx="10763100" cy="524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accent6"/>
                </a:solidFill>
              </a:rPr>
              <a:t>Best Practices</a:t>
            </a:r>
            <a:endParaRPr>
              <a:solidFill>
                <a:schemeClr val="accent6"/>
              </a:solidFill>
            </a:endParaRPr>
          </a:p>
        </p:txBody>
      </p:sp>
      <p:sp>
        <p:nvSpPr>
          <p:cNvPr id="534" name="Google Shape;534;p44"/>
          <p:cNvSpPr txBox="1"/>
          <p:nvPr>
            <p:ph idx="4" type="subTitle"/>
          </p:nvPr>
        </p:nvSpPr>
        <p:spPr>
          <a:xfrm>
            <a:off x="4121431" y="6365150"/>
            <a:ext cx="7058100" cy="228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5" name="Google Shape;535;p44"/>
          <p:cNvSpPr txBox="1"/>
          <p:nvPr>
            <p:ph idx="1" type="body"/>
          </p:nvPr>
        </p:nvSpPr>
        <p:spPr>
          <a:xfrm>
            <a:off x="416500" y="989700"/>
            <a:ext cx="10197600" cy="5214900"/>
          </a:xfrm>
          <a:prstGeom prst="rect">
            <a:avLst/>
          </a:prstGeom>
        </p:spPr>
        <p:txBody>
          <a:bodyPr anchorCtr="0" anchor="t" bIns="0" lIns="18275" spcFirstLastPara="1" rIns="0" wrap="square" tIns="0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 sz="1800"/>
              <a:t>Throwing unchecked for recoverable conditions is a code smell</a:t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/>
              <a:t>Bad Practice (Unchecked for Recoverable Condition)</a:t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public void readConfig(String path) {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    File file = new File(path);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    if (!file.exists()) {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        // This is a recoverable situation: caller could provide a new path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        throw new RuntimeException("Config file not found");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    }}</a:t>
            </a:r>
            <a:endParaRPr b="1"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/>
              <a:t>Problem: 1. </a:t>
            </a:r>
            <a:r>
              <a:rPr lang="en-US" sz="1600"/>
              <a:t>The caller has no way to anticipate or force handling of this recoverable error.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2.If this throws at runtime without warning, the app may crash — even though it could've asked the user to re-enter a correct path.</a:t>
            </a:r>
            <a:endParaRPr b="1"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/>
              <a:t>        Better Practice (Checked for Recoverable Condition)</a:t>
            </a:r>
            <a:endParaRPr b="1"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public void readConfig(String path) throws FileNotFoundException {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    File file = new File(path);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    if (!file.exists()) {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        throw new FileNotFoundException("Config file not found");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    }}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45"/>
          <p:cNvSpPr txBox="1"/>
          <p:nvPr>
            <p:ph type="title"/>
          </p:nvPr>
        </p:nvSpPr>
        <p:spPr>
          <a:xfrm>
            <a:off x="416504" y="298475"/>
            <a:ext cx="10763100" cy="524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r>
              <a:rPr lang="en-US">
                <a:solidFill>
                  <a:schemeClr val="accent6"/>
                </a:solidFill>
              </a:rPr>
              <a:t>Custom Exceptions</a:t>
            </a:r>
            <a:endParaRPr sz="5700">
              <a:solidFill>
                <a:schemeClr val="accent6"/>
              </a:solidFill>
            </a:endParaRPr>
          </a:p>
        </p:txBody>
      </p:sp>
      <p:sp>
        <p:nvSpPr>
          <p:cNvPr id="541" name="Google Shape;541;p45"/>
          <p:cNvSpPr txBox="1"/>
          <p:nvPr>
            <p:ph idx="4" type="subTitle"/>
          </p:nvPr>
        </p:nvSpPr>
        <p:spPr>
          <a:xfrm>
            <a:off x="4121431" y="6365150"/>
            <a:ext cx="7058100" cy="228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2" name="Google Shape;542;p45"/>
          <p:cNvSpPr txBox="1"/>
          <p:nvPr>
            <p:ph idx="1" type="body"/>
          </p:nvPr>
        </p:nvSpPr>
        <p:spPr>
          <a:xfrm>
            <a:off x="416500" y="989700"/>
            <a:ext cx="10197600" cy="5250900"/>
          </a:xfrm>
          <a:prstGeom prst="rect">
            <a:avLst/>
          </a:prstGeom>
        </p:spPr>
        <p:txBody>
          <a:bodyPr anchorCtr="0" anchor="t" bIns="0" lIns="18275" spcFirstLastPara="1" rIns="0" wrap="square" tIns="0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hlink"/>
                </a:solidFill>
                <a:hlinkClick r:id="rId3"/>
              </a:rPr>
              <a:t>https://docs.google.com/document/d/1dUdCsoZDKOaOfOrreoWXCJm9WMu4IiL5yG3DSYp1IKs/edit?usp=sharing</a:t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46"/>
          <p:cNvSpPr txBox="1"/>
          <p:nvPr>
            <p:ph type="title"/>
          </p:nvPr>
        </p:nvSpPr>
        <p:spPr>
          <a:xfrm>
            <a:off x="416504" y="298475"/>
            <a:ext cx="10763100" cy="524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accent6"/>
                </a:solidFill>
              </a:rPr>
              <a:t>Design principles</a:t>
            </a:r>
            <a:endParaRPr>
              <a:solidFill>
                <a:schemeClr val="accent6"/>
              </a:solidFill>
            </a:endParaRPr>
          </a:p>
        </p:txBody>
      </p:sp>
      <p:sp>
        <p:nvSpPr>
          <p:cNvPr id="548" name="Google Shape;548;p46"/>
          <p:cNvSpPr txBox="1"/>
          <p:nvPr>
            <p:ph idx="4" type="subTitle"/>
          </p:nvPr>
        </p:nvSpPr>
        <p:spPr>
          <a:xfrm>
            <a:off x="4121431" y="6365150"/>
            <a:ext cx="7058100" cy="228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9" name="Google Shape;549;p46"/>
          <p:cNvSpPr txBox="1"/>
          <p:nvPr>
            <p:ph idx="1" type="body"/>
          </p:nvPr>
        </p:nvSpPr>
        <p:spPr>
          <a:xfrm>
            <a:off x="416500" y="989700"/>
            <a:ext cx="10197600" cy="5214900"/>
          </a:xfrm>
          <a:prstGeom prst="rect">
            <a:avLst/>
          </a:prstGeom>
        </p:spPr>
        <p:txBody>
          <a:bodyPr anchorCtr="0" anchor="t" bIns="0" lIns="18275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1F21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u="sng">
                <a:solidFill>
                  <a:schemeClr val="hlink"/>
                </a:solidFill>
                <a:highlight>
                  <a:srgbClr val="FFFFFF"/>
                </a:highlight>
                <a:hlinkClick r:id="rId3"/>
              </a:rPr>
              <a:t>https://docs.google.com/document/d/1YA8ssx8AkqCS3zp-oVoBq0QP2uN_i80njwgV9UT7Z3I/edit?tab=t.0</a:t>
            </a:r>
            <a:endParaRPr sz="1600">
              <a:solidFill>
                <a:srgbClr val="1F21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1F2122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47"/>
          <p:cNvSpPr txBox="1"/>
          <p:nvPr>
            <p:ph type="title"/>
          </p:nvPr>
        </p:nvSpPr>
        <p:spPr>
          <a:xfrm>
            <a:off x="416500" y="86050"/>
            <a:ext cx="10763100" cy="737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-US">
                <a:solidFill>
                  <a:schemeClr val="accent6"/>
                </a:solidFill>
              </a:rPr>
              <a:t>Using RuntimeException Appropriately in Java</a:t>
            </a:r>
            <a:endParaRPr sz="5200">
              <a:solidFill>
                <a:schemeClr val="accent6"/>
              </a:solidFill>
            </a:endParaRPr>
          </a:p>
        </p:txBody>
      </p:sp>
      <p:sp>
        <p:nvSpPr>
          <p:cNvPr id="555" name="Google Shape;555;p47"/>
          <p:cNvSpPr txBox="1"/>
          <p:nvPr>
            <p:ph idx="4" type="subTitle"/>
          </p:nvPr>
        </p:nvSpPr>
        <p:spPr>
          <a:xfrm>
            <a:off x="4121431" y="6365150"/>
            <a:ext cx="7058100" cy="228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6" name="Google Shape;556;p47"/>
          <p:cNvSpPr txBox="1"/>
          <p:nvPr>
            <p:ph idx="1" type="body"/>
          </p:nvPr>
        </p:nvSpPr>
        <p:spPr>
          <a:xfrm>
            <a:off x="416500" y="1015413"/>
            <a:ext cx="10197600" cy="5189100"/>
          </a:xfrm>
          <a:prstGeom prst="rect">
            <a:avLst/>
          </a:prstGeom>
        </p:spPr>
        <p:txBody>
          <a:bodyPr anchorCtr="0" anchor="t" bIns="0" lIns="18275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</a:rPr>
              <a:t>When to Use:</a:t>
            </a:r>
            <a:endParaRPr b="1" sz="1800"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-US" sz="1800">
                <a:solidFill>
                  <a:srgbClr val="000000"/>
                </a:solidFill>
              </a:rPr>
              <a:t>For programming errors (e.g., bugs in logic)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-US" sz="1800">
                <a:solidFill>
                  <a:srgbClr val="000000"/>
                </a:solidFill>
              </a:rPr>
              <a:t>To indicate invalid method arguments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-US" sz="1800">
                <a:solidFill>
                  <a:srgbClr val="000000"/>
                </a:solidFill>
              </a:rPr>
              <a:t>For violations of method preconditions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-US" sz="1800">
                <a:solidFill>
                  <a:srgbClr val="000000"/>
                </a:solidFill>
              </a:rPr>
              <a:t>When the API is used incorrectly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-US" sz="1800">
                <a:solidFill>
                  <a:srgbClr val="000000"/>
                </a:solidFill>
              </a:rPr>
              <a:t>In libraries or frameworks to avoid clutter from checked exceptions</a:t>
            </a:r>
            <a:endParaRPr sz="18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</a:rPr>
              <a:t>When Not to Use:</a:t>
            </a:r>
            <a:endParaRPr b="1" sz="1800"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-US" sz="1800">
                <a:solidFill>
                  <a:srgbClr val="000000"/>
                </a:solidFill>
              </a:rPr>
              <a:t>For recoverable errors (e.g., file not found, DB errors)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-US" sz="1800">
                <a:solidFill>
                  <a:srgbClr val="000000"/>
                </a:solidFill>
              </a:rPr>
              <a:t>To skip validation or proper error handling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-US" sz="1800">
                <a:solidFill>
                  <a:srgbClr val="000000"/>
                </a:solidFill>
              </a:rPr>
              <a:t>As a shortcut to bypass business logic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-US" sz="1800">
                <a:solidFill>
                  <a:srgbClr val="000000"/>
                </a:solidFill>
              </a:rPr>
              <a:t>For controlling normal program flow</a:t>
            </a:r>
            <a:endParaRPr sz="18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</a:rPr>
              <a:t>Best Practices:</a:t>
            </a:r>
            <a:endParaRPr b="1" sz="1800"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-US" sz="1800">
                <a:solidFill>
                  <a:srgbClr val="000000"/>
                </a:solidFill>
              </a:rPr>
              <a:t>Use specific subclasses (e.g., IllegalArgumentException, NullPointerException)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-US" sz="1800">
                <a:solidFill>
                  <a:srgbClr val="000000"/>
                </a:solidFill>
              </a:rPr>
              <a:t>Document when a method might throw a RuntimeException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-US" sz="1800">
                <a:solidFill>
                  <a:srgbClr val="000000"/>
                </a:solidFill>
              </a:rPr>
              <a:t>Avoid catching RuntimeExceptions unless necessary for recovery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-US" sz="1800">
                <a:solidFill>
                  <a:srgbClr val="000000"/>
                </a:solidFill>
              </a:rPr>
              <a:t>Do not silently swallow RuntimeExceptions</a:t>
            </a:r>
            <a:endParaRPr sz="18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F21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48"/>
          <p:cNvSpPr txBox="1"/>
          <p:nvPr>
            <p:ph type="title"/>
          </p:nvPr>
        </p:nvSpPr>
        <p:spPr>
          <a:xfrm>
            <a:off x="416504" y="298475"/>
            <a:ext cx="10763100" cy="524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6"/>
              </a:solidFill>
            </a:endParaRPr>
          </a:p>
        </p:txBody>
      </p:sp>
      <p:sp>
        <p:nvSpPr>
          <p:cNvPr id="562" name="Google Shape;562;p48"/>
          <p:cNvSpPr txBox="1"/>
          <p:nvPr>
            <p:ph idx="4" type="subTitle"/>
          </p:nvPr>
        </p:nvSpPr>
        <p:spPr>
          <a:xfrm>
            <a:off x="4121431" y="6365150"/>
            <a:ext cx="7058100" cy="228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3" name="Google Shape;563;p48"/>
          <p:cNvSpPr txBox="1"/>
          <p:nvPr>
            <p:ph idx="1" type="body"/>
          </p:nvPr>
        </p:nvSpPr>
        <p:spPr>
          <a:xfrm>
            <a:off x="416500" y="989700"/>
            <a:ext cx="10197600" cy="5214900"/>
          </a:xfrm>
          <a:prstGeom prst="rect">
            <a:avLst/>
          </a:prstGeom>
        </p:spPr>
        <p:txBody>
          <a:bodyPr anchorCtr="0" anchor="t" bIns="0" lIns="18275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1F2122"/>
                </a:solidFill>
                <a:highlight>
                  <a:srgbClr val="FFFFFF"/>
                </a:highlight>
              </a:rPr>
              <a:t>                                                                         </a:t>
            </a:r>
            <a:endParaRPr sz="1600">
              <a:solidFill>
                <a:srgbClr val="1F21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1F21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1F21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1F21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1F21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1F21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1F21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1F2122"/>
                </a:solidFill>
                <a:highlight>
                  <a:srgbClr val="FFFFFF"/>
                </a:highlight>
              </a:rPr>
              <a:t>                                                          </a:t>
            </a:r>
            <a:r>
              <a:rPr b="1" lang="en-US" sz="9600">
                <a:solidFill>
                  <a:srgbClr val="1F2122"/>
                </a:solidFill>
                <a:highlight>
                  <a:srgbClr val="FFFFFF"/>
                </a:highlight>
              </a:rPr>
              <a:t>END</a:t>
            </a:r>
            <a:endParaRPr b="1" sz="9600">
              <a:solidFill>
                <a:srgbClr val="1F2122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35"/>
          <p:cNvSpPr txBox="1"/>
          <p:nvPr>
            <p:ph type="title"/>
          </p:nvPr>
        </p:nvSpPr>
        <p:spPr>
          <a:xfrm>
            <a:off x="416500" y="2995550"/>
            <a:ext cx="2123700" cy="2851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Features</a:t>
            </a:r>
            <a:endParaRPr/>
          </a:p>
        </p:txBody>
      </p:sp>
      <p:sp>
        <p:nvSpPr>
          <p:cNvPr id="456" name="Google Shape;456;p35"/>
          <p:cNvSpPr txBox="1"/>
          <p:nvPr>
            <p:ph idx="13" type="subTitle"/>
          </p:nvPr>
        </p:nvSpPr>
        <p:spPr>
          <a:xfrm>
            <a:off x="3324782" y="1045475"/>
            <a:ext cx="2634000" cy="230700"/>
          </a:xfrm>
          <a:prstGeom prst="rect">
            <a:avLst/>
          </a:prstGeom>
        </p:spPr>
        <p:txBody>
          <a:bodyPr anchorCtr="0" anchor="t" bIns="0" lIns="374900" spcFirstLastPara="1" rIns="36575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01</a:t>
            </a:r>
            <a:endParaRPr/>
          </a:p>
        </p:txBody>
      </p:sp>
      <p:sp>
        <p:nvSpPr>
          <p:cNvPr id="457" name="Google Shape;457;p35"/>
          <p:cNvSpPr txBox="1"/>
          <p:nvPr>
            <p:ph idx="14" type="subTitle"/>
          </p:nvPr>
        </p:nvSpPr>
        <p:spPr>
          <a:xfrm>
            <a:off x="3324775" y="1276175"/>
            <a:ext cx="3230100" cy="712500"/>
          </a:xfrm>
          <a:prstGeom prst="rect">
            <a:avLst/>
          </a:prstGeom>
          <a:ln>
            <a:noFill/>
          </a:ln>
        </p:spPr>
        <p:txBody>
          <a:bodyPr anchorCtr="0" anchor="t" bIns="0" lIns="365750" spcFirstLastPara="1" rIns="36575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try-catch-finally, try-with-resources</a:t>
            </a:r>
            <a:endParaRPr/>
          </a:p>
        </p:txBody>
      </p:sp>
      <p:sp>
        <p:nvSpPr>
          <p:cNvPr id="458" name="Google Shape;458;p35"/>
          <p:cNvSpPr txBox="1"/>
          <p:nvPr>
            <p:ph idx="16" type="subTitle"/>
          </p:nvPr>
        </p:nvSpPr>
        <p:spPr>
          <a:xfrm>
            <a:off x="6441384" y="1024425"/>
            <a:ext cx="2634000" cy="230700"/>
          </a:xfrm>
          <a:prstGeom prst="rect">
            <a:avLst/>
          </a:prstGeom>
        </p:spPr>
        <p:txBody>
          <a:bodyPr anchorCtr="0" anchor="t" bIns="0" lIns="374900" spcFirstLastPara="1" rIns="36575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02</a:t>
            </a:r>
            <a:endParaRPr/>
          </a:p>
        </p:txBody>
      </p:sp>
      <p:sp>
        <p:nvSpPr>
          <p:cNvPr id="459" name="Google Shape;459;p35"/>
          <p:cNvSpPr txBox="1"/>
          <p:nvPr>
            <p:ph idx="17" type="subTitle"/>
          </p:nvPr>
        </p:nvSpPr>
        <p:spPr>
          <a:xfrm>
            <a:off x="6311275" y="1276175"/>
            <a:ext cx="3313200" cy="712500"/>
          </a:xfrm>
          <a:prstGeom prst="rect">
            <a:avLst/>
          </a:prstGeom>
          <a:ln>
            <a:noFill/>
          </a:ln>
        </p:spPr>
        <p:txBody>
          <a:bodyPr anchorCtr="0" anchor="t" bIns="0" lIns="365750" spcFirstLastPara="1" rIns="36575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Checked vs unchecked exceptions</a:t>
            </a:r>
            <a:endParaRPr/>
          </a:p>
        </p:txBody>
      </p:sp>
      <p:sp>
        <p:nvSpPr>
          <p:cNvPr id="460" name="Google Shape;460;p35"/>
          <p:cNvSpPr txBox="1"/>
          <p:nvPr>
            <p:ph idx="19" type="subTitle"/>
          </p:nvPr>
        </p:nvSpPr>
        <p:spPr>
          <a:xfrm>
            <a:off x="9558012" y="1045475"/>
            <a:ext cx="2634000" cy="230700"/>
          </a:xfrm>
          <a:prstGeom prst="rect">
            <a:avLst/>
          </a:prstGeom>
        </p:spPr>
        <p:txBody>
          <a:bodyPr anchorCtr="0" anchor="t" bIns="0" lIns="374900" spcFirstLastPara="1" rIns="36575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03</a:t>
            </a:r>
            <a:endParaRPr/>
          </a:p>
        </p:txBody>
      </p:sp>
      <p:sp>
        <p:nvSpPr>
          <p:cNvPr id="461" name="Google Shape;461;p35"/>
          <p:cNvSpPr txBox="1"/>
          <p:nvPr>
            <p:ph idx="20" type="subTitle"/>
          </p:nvPr>
        </p:nvSpPr>
        <p:spPr>
          <a:xfrm>
            <a:off x="9351975" y="1276175"/>
            <a:ext cx="2840100" cy="712500"/>
          </a:xfrm>
          <a:prstGeom prst="rect">
            <a:avLst/>
          </a:prstGeom>
          <a:ln>
            <a:noFill/>
          </a:ln>
        </p:spPr>
        <p:txBody>
          <a:bodyPr anchorCtr="0" anchor="t" bIns="0" lIns="365750" spcFirstLastPara="1" rIns="36575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Custom exceptions</a:t>
            </a:r>
            <a:endParaRPr/>
          </a:p>
        </p:txBody>
      </p:sp>
      <p:sp>
        <p:nvSpPr>
          <p:cNvPr id="462" name="Google Shape;462;p35"/>
          <p:cNvSpPr txBox="1"/>
          <p:nvPr>
            <p:ph idx="22" type="subTitle"/>
          </p:nvPr>
        </p:nvSpPr>
        <p:spPr>
          <a:xfrm>
            <a:off x="3324782" y="4616325"/>
            <a:ext cx="2634000" cy="230700"/>
          </a:xfrm>
          <a:prstGeom prst="rect">
            <a:avLst/>
          </a:prstGeom>
        </p:spPr>
        <p:txBody>
          <a:bodyPr anchorCtr="0" anchor="t" bIns="0" lIns="374900" spcFirstLastPara="1" rIns="36575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07</a:t>
            </a:r>
            <a:endParaRPr/>
          </a:p>
        </p:txBody>
      </p:sp>
      <p:sp>
        <p:nvSpPr>
          <p:cNvPr id="463" name="Google Shape;463;p35"/>
          <p:cNvSpPr txBox="1"/>
          <p:nvPr>
            <p:ph idx="23" type="subTitle"/>
          </p:nvPr>
        </p:nvSpPr>
        <p:spPr>
          <a:xfrm>
            <a:off x="3324773" y="4847025"/>
            <a:ext cx="3474000" cy="712500"/>
          </a:xfrm>
          <a:prstGeom prst="rect">
            <a:avLst/>
          </a:prstGeom>
        </p:spPr>
        <p:txBody>
          <a:bodyPr anchorCtr="0" anchor="t" bIns="0" lIns="365750" spcFirstLastPara="1" rIns="36575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Using RuntimeException appropriately</a:t>
            </a:r>
            <a:endParaRPr/>
          </a:p>
        </p:txBody>
      </p:sp>
      <p:sp>
        <p:nvSpPr>
          <p:cNvPr id="464" name="Google Shape;464;p35"/>
          <p:cNvSpPr txBox="1"/>
          <p:nvPr>
            <p:ph idx="26" type="subTitle"/>
          </p:nvPr>
        </p:nvSpPr>
        <p:spPr>
          <a:xfrm>
            <a:off x="3324775" y="3061600"/>
            <a:ext cx="2986500" cy="712500"/>
          </a:xfrm>
          <a:prstGeom prst="rect">
            <a:avLst/>
          </a:prstGeom>
        </p:spPr>
        <p:txBody>
          <a:bodyPr anchorCtr="0" anchor="t" bIns="0" lIns="365750" spcFirstLastPara="1" rIns="36575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Avoiding empty or overly generic catch blocks</a:t>
            </a:r>
            <a:endParaRPr/>
          </a:p>
        </p:txBody>
      </p:sp>
      <p:sp>
        <p:nvSpPr>
          <p:cNvPr id="465" name="Google Shape;465;p35"/>
          <p:cNvSpPr txBox="1"/>
          <p:nvPr>
            <p:ph idx="1" type="subTitle"/>
          </p:nvPr>
        </p:nvSpPr>
        <p:spPr>
          <a:xfrm>
            <a:off x="3324782" y="2830900"/>
            <a:ext cx="2634000" cy="230700"/>
          </a:xfrm>
          <a:prstGeom prst="rect">
            <a:avLst/>
          </a:prstGeom>
        </p:spPr>
        <p:txBody>
          <a:bodyPr anchorCtr="0" anchor="t" bIns="0" lIns="374900" spcFirstLastPara="1" rIns="36575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04</a:t>
            </a:r>
            <a:endParaRPr/>
          </a:p>
        </p:txBody>
      </p:sp>
      <p:sp>
        <p:nvSpPr>
          <p:cNvPr id="466" name="Google Shape;466;p35"/>
          <p:cNvSpPr txBox="1"/>
          <p:nvPr>
            <p:ph idx="4" type="subTitle"/>
          </p:nvPr>
        </p:nvSpPr>
        <p:spPr>
          <a:xfrm>
            <a:off x="6423634" y="2820375"/>
            <a:ext cx="2634000" cy="230700"/>
          </a:xfrm>
          <a:prstGeom prst="rect">
            <a:avLst/>
          </a:prstGeom>
        </p:spPr>
        <p:txBody>
          <a:bodyPr anchorCtr="0" anchor="t" bIns="0" lIns="374900" spcFirstLastPara="1" rIns="36575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05</a:t>
            </a:r>
            <a:endParaRPr/>
          </a:p>
        </p:txBody>
      </p:sp>
      <p:sp>
        <p:nvSpPr>
          <p:cNvPr id="467" name="Google Shape;467;p35"/>
          <p:cNvSpPr txBox="1"/>
          <p:nvPr>
            <p:ph idx="5" type="subTitle"/>
          </p:nvPr>
        </p:nvSpPr>
        <p:spPr>
          <a:xfrm>
            <a:off x="6441384" y="3061600"/>
            <a:ext cx="2634000" cy="712500"/>
          </a:xfrm>
          <a:prstGeom prst="rect">
            <a:avLst/>
          </a:prstGeom>
        </p:spPr>
        <p:txBody>
          <a:bodyPr anchorCtr="0" anchor="t" bIns="0" lIns="365750" spcFirstLastPara="1" rIns="36575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Logging vs. swallowing exceptions</a:t>
            </a:r>
            <a:endParaRPr/>
          </a:p>
        </p:txBody>
      </p:sp>
      <p:sp>
        <p:nvSpPr>
          <p:cNvPr id="468" name="Google Shape;468;p35"/>
          <p:cNvSpPr txBox="1"/>
          <p:nvPr>
            <p:ph idx="7" type="subTitle"/>
          </p:nvPr>
        </p:nvSpPr>
        <p:spPr>
          <a:xfrm>
            <a:off x="9522487" y="2830900"/>
            <a:ext cx="2634000" cy="230700"/>
          </a:xfrm>
          <a:prstGeom prst="rect">
            <a:avLst/>
          </a:prstGeom>
        </p:spPr>
        <p:txBody>
          <a:bodyPr anchorCtr="0" anchor="t" bIns="0" lIns="374900" spcFirstLastPara="1" rIns="36575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06</a:t>
            </a:r>
            <a:endParaRPr/>
          </a:p>
        </p:txBody>
      </p:sp>
      <p:sp>
        <p:nvSpPr>
          <p:cNvPr id="469" name="Google Shape;469;p35"/>
          <p:cNvSpPr txBox="1"/>
          <p:nvPr>
            <p:ph idx="8" type="subTitle"/>
          </p:nvPr>
        </p:nvSpPr>
        <p:spPr>
          <a:xfrm>
            <a:off x="9205487" y="3130125"/>
            <a:ext cx="2634000" cy="712500"/>
          </a:xfrm>
          <a:prstGeom prst="rect">
            <a:avLst/>
          </a:prstGeom>
        </p:spPr>
        <p:txBody>
          <a:bodyPr anchorCtr="0" anchor="t" bIns="0" lIns="365750" spcFirstLastPara="1" rIns="36575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Design principles</a:t>
            </a:r>
            <a:endParaRPr sz="13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36"/>
          <p:cNvSpPr txBox="1"/>
          <p:nvPr>
            <p:ph type="title"/>
          </p:nvPr>
        </p:nvSpPr>
        <p:spPr>
          <a:xfrm>
            <a:off x="416504" y="298475"/>
            <a:ext cx="10763100" cy="524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accent6"/>
                </a:solidFill>
              </a:rPr>
              <a:t>Exception Overview</a:t>
            </a:r>
            <a:endParaRPr>
              <a:solidFill>
                <a:schemeClr val="accent6"/>
              </a:solidFill>
            </a:endParaRPr>
          </a:p>
        </p:txBody>
      </p:sp>
      <p:sp>
        <p:nvSpPr>
          <p:cNvPr id="475" name="Google Shape;475;p36"/>
          <p:cNvSpPr txBox="1"/>
          <p:nvPr>
            <p:ph idx="4" type="subTitle"/>
          </p:nvPr>
        </p:nvSpPr>
        <p:spPr>
          <a:xfrm>
            <a:off x="4121431" y="6365150"/>
            <a:ext cx="7058100" cy="228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p36"/>
          <p:cNvSpPr txBox="1"/>
          <p:nvPr>
            <p:ph idx="1" type="body"/>
          </p:nvPr>
        </p:nvSpPr>
        <p:spPr>
          <a:xfrm>
            <a:off x="416500" y="1253375"/>
            <a:ext cx="8155200" cy="4726200"/>
          </a:xfrm>
          <a:prstGeom prst="rect">
            <a:avLst/>
          </a:prstGeom>
        </p:spPr>
        <p:txBody>
          <a:bodyPr anchorCtr="0" anchor="t" bIns="0" lIns="18275" spcFirstLastPara="1" rIns="0" wrap="square" tIns="0">
            <a:noAutofit/>
          </a:bodyPr>
          <a:lstStyle/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Clr>
                <a:srgbClr val="1F2122"/>
              </a:buClr>
              <a:buSzPts val="1800"/>
              <a:buChar char="●"/>
            </a:pPr>
            <a:r>
              <a:rPr lang="en-US" sz="1800">
                <a:solidFill>
                  <a:srgbClr val="1F2122"/>
                </a:solidFill>
                <a:highlight>
                  <a:srgbClr val="FFFFFF"/>
                </a:highlight>
              </a:rPr>
              <a:t>Definition: Mechanism to handle runtime errors</a:t>
            </a:r>
            <a:endParaRPr sz="1800">
              <a:solidFill>
                <a:srgbClr val="1F2122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1F2122"/>
              </a:buClr>
              <a:buSzPts val="1800"/>
              <a:buChar char="●"/>
            </a:pPr>
            <a:r>
              <a:rPr lang="en-US" sz="1800">
                <a:solidFill>
                  <a:srgbClr val="1F2122"/>
                </a:solidFill>
                <a:highlight>
                  <a:srgbClr val="FFFFFF"/>
                </a:highlight>
              </a:rPr>
              <a:t>Key components:</a:t>
            </a:r>
            <a:endParaRPr sz="1800">
              <a:solidFill>
                <a:srgbClr val="1F2122"/>
              </a:solidFill>
              <a:highlight>
                <a:srgbClr val="FFFFFF"/>
              </a:highlight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1F2122"/>
              </a:buClr>
              <a:buSzPts val="1800"/>
              <a:buChar char="●"/>
            </a:pPr>
            <a:r>
              <a:rPr lang="en-US" sz="1800">
                <a:solidFill>
                  <a:srgbClr val="1F2122"/>
                </a:solidFill>
                <a:highlight>
                  <a:srgbClr val="FFFFFF"/>
                </a:highlight>
              </a:rPr>
              <a:t>try: Block of code to be tested for errors</a:t>
            </a:r>
            <a:endParaRPr sz="1800">
              <a:solidFill>
                <a:srgbClr val="1F2122"/>
              </a:solidFill>
              <a:highlight>
                <a:srgbClr val="FFFFFF"/>
              </a:highlight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1F2122"/>
              </a:buClr>
              <a:buSzPts val="1800"/>
              <a:buChar char="●"/>
            </a:pPr>
            <a:r>
              <a:rPr lang="en-US" sz="1800">
                <a:solidFill>
                  <a:srgbClr val="1F2122"/>
                </a:solidFill>
                <a:highlight>
                  <a:srgbClr val="FFFFFF"/>
                </a:highlight>
              </a:rPr>
              <a:t>catch: Handles the error if it occurs</a:t>
            </a:r>
            <a:endParaRPr sz="1800">
              <a:solidFill>
                <a:srgbClr val="1F2122"/>
              </a:solidFill>
              <a:highlight>
                <a:srgbClr val="FFFFFF"/>
              </a:highlight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1F2122"/>
              </a:buClr>
              <a:buSzPts val="1800"/>
              <a:buChar char="●"/>
            </a:pPr>
            <a:r>
              <a:rPr lang="en-US" sz="1800">
                <a:solidFill>
                  <a:srgbClr val="1F2122"/>
                </a:solidFill>
                <a:highlight>
                  <a:srgbClr val="FFFFFF"/>
                </a:highlight>
              </a:rPr>
              <a:t>finally: Executes regardless of error occurrence</a:t>
            </a:r>
            <a:endParaRPr sz="1800">
              <a:solidFill>
                <a:srgbClr val="1F2122"/>
              </a:solidFill>
              <a:highlight>
                <a:srgbClr val="FFFFFF"/>
              </a:highlight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1F2122"/>
              </a:buClr>
              <a:buSzPts val="1800"/>
              <a:buChar char="●"/>
            </a:pPr>
            <a:r>
              <a:rPr lang="en-US" sz="1800">
                <a:solidFill>
                  <a:srgbClr val="1F2122"/>
                </a:solidFill>
                <a:highlight>
                  <a:srgbClr val="FFFFFF"/>
                </a:highlight>
              </a:rPr>
              <a:t>throw: Manually throws an exception</a:t>
            </a:r>
            <a:endParaRPr sz="1800">
              <a:solidFill>
                <a:srgbClr val="1F2122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1F2122"/>
              </a:buClr>
              <a:buSzPts val="1800"/>
              <a:buChar char="●"/>
            </a:pPr>
            <a:r>
              <a:rPr lang="en-US" sz="1800">
                <a:solidFill>
                  <a:srgbClr val="1F2122"/>
                </a:solidFill>
                <a:highlight>
                  <a:srgbClr val="FFFFFF"/>
                </a:highlight>
              </a:rPr>
              <a:t>Types of Exceptions:</a:t>
            </a:r>
            <a:endParaRPr sz="1800">
              <a:solidFill>
                <a:srgbClr val="1F2122"/>
              </a:solidFill>
              <a:highlight>
                <a:srgbClr val="FFFFFF"/>
              </a:highlight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1F2122"/>
              </a:buClr>
              <a:buSzPts val="1800"/>
              <a:buChar char="●"/>
            </a:pPr>
            <a:r>
              <a:rPr lang="en-US" sz="1800">
                <a:solidFill>
                  <a:srgbClr val="1F2122"/>
                </a:solidFill>
                <a:highlight>
                  <a:srgbClr val="FFFFFF"/>
                </a:highlight>
              </a:rPr>
              <a:t>Checked (compile-time)</a:t>
            </a:r>
            <a:endParaRPr sz="1800">
              <a:solidFill>
                <a:srgbClr val="1F2122"/>
              </a:solidFill>
              <a:highlight>
                <a:srgbClr val="FFFFFF"/>
              </a:highlight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1F2122"/>
              </a:buClr>
              <a:buSzPts val="1800"/>
              <a:buChar char="●"/>
            </a:pPr>
            <a:r>
              <a:rPr lang="en-US" sz="1800">
                <a:solidFill>
                  <a:srgbClr val="1F2122"/>
                </a:solidFill>
                <a:highlight>
                  <a:srgbClr val="FFFFFF"/>
                </a:highlight>
              </a:rPr>
              <a:t>Unchecked (runtime)</a:t>
            </a:r>
            <a:endParaRPr sz="1800">
              <a:solidFill>
                <a:srgbClr val="1F2122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1F2122"/>
              </a:buClr>
              <a:buSzPts val="1800"/>
              <a:buChar char="●"/>
            </a:pPr>
            <a:r>
              <a:rPr lang="en-US" sz="1800">
                <a:solidFill>
                  <a:srgbClr val="1F2122"/>
                </a:solidFill>
                <a:highlight>
                  <a:srgbClr val="FFFFFF"/>
                </a:highlight>
              </a:rPr>
              <a:t>Hierarchy: Throwable class (parent of all exceptions)</a:t>
            </a:r>
            <a:endParaRPr sz="1800">
              <a:solidFill>
                <a:srgbClr val="1F2122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1F2122"/>
              </a:buClr>
              <a:buSzPts val="1800"/>
              <a:buChar char="●"/>
            </a:pPr>
            <a:r>
              <a:rPr lang="en-US" sz="1800">
                <a:solidFill>
                  <a:srgbClr val="1F2122"/>
                </a:solidFill>
                <a:highlight>
                  <a:srgbClr val="FFFFFF"/>
                </a:highlight>
              </a:rPr>
              <a:t>Best practices:</a:t>
            </a:r>
            <a:endParaRPr sz="1800">
              <a:solidFill>
                <a:srgbClr val="1F2122"/>
              </a:solidFill>
              <a:highlight>
                <a:srgbClr val="FFFFFF"/>
              </a:highlight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1F2122"/>
              </a:buClr>
              <a:buSzPts val="1800"/>
              <a:buChar char="●"/>
            </a:pPr>
            <a:r>
              <a:rPr lang="en-US" sz="1800">
                <a:solidFill>
                  <a:srgbClr val="1F2122"/>
                </a:solidFill>
                <a:highlight>
                  <a:srgbClr val="FFFFFF"/>
                </a:highlight>
              </a:rPr>
              <a:t>Handle specific exceptions before general ones</a:t>
            </a:r>
            <a:endParaRPr sz="1800">
              <a:solidFill>
                <a:srgbClr val="1F2122"/>
              </a:solidFill>
              <a:highlight>
                <a:srgbClr val="FFFFFF"/>
              </a:highlight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1F2122"/>
              </a:buClr>
              <a:buSzPts val="1800"/>
              <a:buChar char="●"/>
            </a:pPr>
            <a:r>
              <a:rPr lang="en-US" sz="1800">
                <a:solidFill>
                  <a:srgbClr val="1F2122"/>
                </a:solidFill>
                <a:highlight>
                  <a:srgbClr val="FFFFFF"/>
                </a:highlight>
              </a:rPr>
              <a:t>Use multiple catch blocks for different exceptions</a:t>
            </a:r>
            <a:endParaRPr sz="1800">
              <a:solidFill>
                <a:srgbClr val="1F2122"/>
              </a:solidFill>
              <a:highlight>
                <a:srgbClr val="FFFFFF"/>
              </a:highlight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1F2122"/>
              </a:buClr>
              <a:buSzPts val="1800"/>
              <a:buChar char="●"/>
            </a:pPr>
            <a:r>
              <a:rPr lang="en-US" sz="1800">
                <a:solidFill>
                  <a:srgbClr val="1F2122"/>
                </a:solidFill>
                <a:highlight>
                  <a:srgbClr val="FFFFFF"/>
                </a:highlight>
              </a:rPr>
              <a:t>Avoid empty catch blocks</a:t>
            </a:r>
            <a:endParaRPr sz="1800">
              <a:solidFill>
                <a:srgbClr val="1F2122"/>
              </a:solidFill>
              <a:highlight>
                <a:srgbClr val="FFFFFF"/>
              </a:highlight>
            </a:endParaRPr>
          </a:p>
          <a:p>
            <a:pPr indent="0" lvl="0" marL="91440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1F2122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37"/>
          <p:cNvSpPr txBox="1"/>
          <p:nvPr>
            <p:ph type="title"/>
          </p:nvPr>
        </p:nvSpPr>
        <p:spPr>
          <a:xfrm>
            <a:off x="416504" y="298475"/>
            <a:ext cx="10763100" cy="524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accent6"/>
                </a:solidFill>
              </a:rPr>
              <a:t>try-catch-finally</a:t>
            </a:r>
            <a:endParaRPr sz="4600">
              <a:solidFill>
                <a:schemeClr val="accent6"/>
              </a:solidFill>
            </a:endParaRPr>
          </a:p>
        </p:txBody>
      </p:sp>
      <p:sp>
        <p:nvSpPr>
          <p:cNvPr id="482" name="Google Shape;482;p37"/>
          <p:cNvSpPr txBox="1"/>
          <p:nvPr>
            <p:ph idx="4" type="subTitle"/>
          </p:nvPr>
        </p:nvSpPr>
        <p:spPr>
          <a:xfrm>
            <a:off x="4121431" y="6365150"/>
            <a:ext cx="7058100" cy="228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3" name="Google Shape;483;p37"/>
          <p:cNvSpPr txBox="1"/>
          <p:nvPr>
            <p:ph idx="1" type="body"/>
          </p:nvPr>
        </p:nvSpPr>
        <p:spPr>
          <a:xfrm>
            <a:off x="416500" y="989700"/>
            <a:ext cx="6712200" cy="5236500"/>
          </a:xfrm>
          <a:prstGeom prst="rect">
            <a:avLst/>
          </a:prstGeom>
        </p:spPr>
        <p:txBody>
          <a:bodyPr anchorCtr="0" anchor="t" bIns="0" lIns="18275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188038"/>
                </a:solidFill>
              </a:rPr>
              <a:t>try</a:t>
            </a:r>
            <a:r>
              <a:rPr b="1" lang="en-US" sz="1600">
                <a:solidFill>
                  <a:srgbClr val="000000"/>
                </a:solidFill>
              </a:rPr>
              <a:t> Block</a:t>
            </a:r>
            <a:r>
              <a:rPr lang="en-US" sz="1600">
                <a:solidFill>
                  <a:srgbClr val="000000"/>
                </a:solidFill>
              </a:rPr>
              <a:t>: Encloses code that may throw exceptions.</a:t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000000"/>
                </a:solidFill>
              </a:rPr>
              <a:t>Multiple </a:t>
            </a:r>
            <a:r>
              <a:rPr b="1" lang="en-US" sz="1600">
                <a:solidFill>
                  <a:srgbClr val="188038"/>
                </a:solidFill>
              </a:rPr>
              <a:t>catch</a:t>
            </a:r>
            <a:r>
              <a:rPr b="1" lang="en-US" sz="1600">
                <a:solidFill>
                  <a:srgbClr val="000000"/>
                </a:solidFill>
              </a:rPr>
              <a:t> Blocks</a:t>
            </a:r>
            <a:r>
              <a:rPr lang="en-US" sz="1600">
                <a:solidFill>
                  <a:srgbClr val="000000"/>
                </a:solidFill>
              </a:rPr>
              <a:t>: Support for catching different exception types.</a:t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000000"/>
                </a:solidFill>
              </a:rPr>
              <a:t>Exception Hierarchy Handling</a:t>
            </a:r>
            <a:r>
              <a:rPr lang="en-US" sz="1600">
                <a:solidFill>
                  <a:srgbClr val="000000"/>
                </a:solidFill>
              </a:rPr>
              <a:t>: Order </a:t>
            </a:r>
            <a:r>
              <a:rPr lang="en-US" sz="1600">
                <a:solidFill>
                  <a:srgbClr val="188038"/>
                </a:solidFill>
              </a:rPr>
              <a:t>catch</a:t>
            </a:r>
            <a:r>
              <a:rPr lang="en-US" sz="1600">
                <a:solidFill>
                  <a:srgbClr val="000000"/>
                </a:solidFill>
              </a:rPr>
              <a:t> blocks from most specific to most general.</a:t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188038"/>
                </a:solidFill>
              </a:rPr>
              <a:t>finally</a:t>
            </a:r>
            <a:r>
              <a:rPr b="1" lang="en-US" sz="1600">
                <a:solidFill>
                  <a:srgbClr val="000000"/>
                </a:solidFill>
              </a:rPr>
              <a:t> Block</a:t>
            </a:r>
            <a:r>
              <a:rPr lang="en-US" sz="1600">
                <a:solidFill>
                  <a:srgbClr val="000000"/>
                </a:solidFill>
              </a:rPr>
              <a:t>: Executes always, even if exception is thrown or caught.</a:t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000000"/>
                </a:solidFill>
              </a:rPr>
              <a:t>Use of </a:t>
            </a:r>
            <a:r>
              <a:rPr b="1" lang="en-US" sz="1600">
                <a:solidFill>
                  <a:srgbClr val="188038"/>
                </a:solidFill>
              </a:rPr>
              <a:t>finally</a:t>
            </a:r>
            <a:r>
              <a:rPr lang="en-US" sz="1600">
                <a:solidFill>
                  <a:srgbClr val="000000"/>
                </a:solidFill>
              </a:rPr>
              <a:t>: Ideal for resource cleanup (files, DB connections, etc.).</a:t>
            </a:r>
            <a:br>
              <a:rPr lang="en-US" sz="1600">
                <a:solidFill>
                  <a:srgbClr val="000000"/>
                </a:solidFill>
              </a:rPr>
            </a:br>
            <a:r>
              <a:rPr b="1" lang="en-US" sz="1600">
                <a:solidFill>
                  <a:srgbClr val="188038"/>
                </a:solidFill>
              </a:rPr>
              <a:t>try</a:t>
            </a:r>
            <a:r>
              <a:rPr b="1" lang="en-US" sz="1600">
                <a:solidFill>
                  <a:srgbClr val="000000"/>
                </a:solidFill>
              </a:rPr>
              <a:t> with </a:t>
            </a:r>
            <a:r>
              <a:rPr b="1" lang="en-US" sz="1600">
                <a:solidFill>
                  <a:srgbClr val="188038"/>
                </a:solidFill>
              </a:rPr>
              <a:t>finally</a:t>
            </a:r>
            <a:r>
              <a:rPr b="1" lang="en-US" sz="1600">
                <a:solidFill>
                  <a:srgbClr val="000000"/>
                </a:solidFill>
              </a:rPr>
              <a:t> Only</a:t>
            </a:r>
            <a:r>
              <a:rPr lang="en-US" sz="1600">
                <a:solidFill>
                  <a:srgbClr val="000000"/>
                </a:solidFill>
              </a:rPr>
              <a:t>: Legal since Java 7, useful when only cleanup is needed.</a:t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000000"/>
                </a:solidFill>
              </a:rPr>
              <a:t>Multi-catch (</a:t>
            </a:r>
            <a:r>
              <a:rPr b="1" lang="en-US" sz="1600">
                <a:solidFill>
                  <a:srgbClr val="188038"/>
                </a:solidFill>
              </a:rPr>
              <a:t>|</a:t>
            </a:r>
            <a:r>
              <a:rPr b="1" lang="en-US" sz="1600">
                <a:solidFill>
                  <a:srgbClr val="000000"/>
                </a:solidFill>
              </a:rPr>
              <a:t>)</a:t>
            </a:r>
            <a:r>
              <a:rPr lang="en-US" sz="1600">
                <a:solidFill>
                  <a:srgbClr val="000000"/>
                </a:solidFill>
              </a:rPr>
              <a:t>: Catch multiple exceptions in a single </a:t>
            </a:r>
            <a:r>
              <a:rPr lang="en-US" sz="1600">
                <a:solidFill>
                  <a:srgbClr val="188038"/>
                </a:solidFill>
              </a:rPr>
              <a:t>catch</a:t>
            </a:r>
            <a:r>
              <a:rPr lang="en-US" sz="1600">
                <a:solidFill>
                  <a:srgbClr val="000000"/>
                </a:solidFill>
              </a:rPr>
              <a:t> block (Java 7+).</a:t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000000"/>
                </a:solidFill>
              </a:rPr>
              <a:t>Effectively Final Variables</a:t>
            </a:r>
            <a:r>
              <a:rPr lang="en-US" sz="1600">
                <a:solidFill>
                  <a:srgbClr val="000000"/>
                </a:solidFill>
              </a:rPr>
              <a:t>: Required in multi-catch blocks.</a:t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000000"/>
                </a:solidFill>
              </a:rPr>
              <a:t>Suppressed Exceptions</a:t>
            </a:r>
            <a:r>
              <a:rPr lang="en-US" sz="1600">
                <a:solidFill>
                  <a:srgbClr val="000000"/>
                </a:solidFill>
              </a:rPr>
              <a:t>: In </a:t>
            </a:r>
            <a:r>
              <a:rPr lang="en-US" sz="1600">
                <a:solidFill>
                  <a:srgbClr val="188038"/>
                </a:solidFill>
              </a:rPr>
              <a:t>try-with-resources</a:t>
            </a:r>
            <a:r>
              <a:rPr lang="en-US" sz="1600">
                <a:solidFill>
                  <a:srgbClr val="000000"/>
                </a:solidFill>
              </a:rPr>
              <a:t>, exceptions in </a:t>
            </a:r>
            <a:r>
              <a:rPr lang="en-US" sz="1600">
                <a:solidFill>
                  <a:srgbClr val="188038"/>
                </a:solidFill>
              </a:rPr>
              <a:t>finally</a:t>
            </a:r>
            <a:r>
              <a:rPr lang="en-US" sz="1600">
                <a:solidFill>
                  <a:srgbClr val="000000"/>
                </a:solidFill>
              </a:rPr>
              <a:t> are suppressed but can be retrieved.</a:t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000000"/>
                </a:solidFill>
              </a:rPr>
              <a:t>Exception Propagation</a:t>
            </a:r>
            <a:r>
              <a:rPr lang="en-US" sz="1600">
                <a:solidFill>
                  <a:srgbClr val="000000"/>
                </a:solidFill>
              </a:rPr>
              <a:t>: Uncaught exceptions propagate up the call stack.</a:t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000000"/>
                </a:solidFill>
              </a:rPr>
              <a:t>Nested </a:t>
            </a:r>
            <a:r>
              <a:rPr b="1" lang="en-US" sz="1600">
                <a:solidFill>
                  <a:srgbClr val="188038"/>
                </a:solidFill>
              </a:rPr>
              <a:t>try-catch-finally</a:t>
            </a:r>
            <a:r>
              <a:rPr lang="en-US" sz="1600">
                <a:solidFill>
                  <a:srgbClr val="000000"/>
                </a:solidFill>
              </a:rPr>
              <a:t>: Allowed, but should be used with caution for readability.</a:t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000000"/>
                </a:solidFill>
              </a:rPr>
              <a:t>Re-throwing Exceptions</a:t>
            </a:r>
            <a:r>
              <a:rPr lang="en-US" sz="1600">
                <a:solidFill>
                  <a:srgbClr val="000000"/>
                </a:solidFill>
              </a:rPr>
              <a:t>: Use </a:t>
            </a:r>
            <a:r>
              <a:rPr lang="en-US" sz="1600">
                <a:solidFill>
                  <a:srgbClr val="188038"/>
                </a:solidFill>
              </a:rPr>
              <a:t>throw</a:t>
            </a:r>
            <a:r>
              <a:rPr lang="en-US" sz="1600">
                <a:solidFill>
                  <a:srgbClr val="000000"/>
                </a:solidFill>
              </a:rPr>
              <a:t> to propagate after logging or partial handling.</a:t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484" name="Google Shape;484;p37"/>
          <p:cNvSpPr txBox="1"/>
          <p:nvPr>
            <p:ph idx="1" type="body"/>
          </p:nvPr>
        </p:nvSpPr>
        <p:spPr>
          <a:xfrm>
            <a:off x="7128700" y="989700"/>
            <a:ext cx="4647000" cy="5214900"/>
          </a:xfrm>
          <a:prstGeom prst="rect">
            <a:avLst/>
          </a:prstGeom>
        </p:spPr>
        <p:txBody>
          <a:bodyPr anchorCtr="0" anchor="t" bIns="0" lIns="18275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public class TryCatchDemo 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public static void main(String[] args) 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try 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String input = null;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int result = 10 / 0;  // Throws ArithmeticException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System.out.println(input.length());  // Unreachable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} catch (ArithmeticException | NullPointerException e) 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System.err.println("Caught: " + e);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// e is effectively final; cannot be reassigned here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throw e;  // Re-throwing exception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} finally 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System.out.println("Cleanup in finally."); // Always runs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// Exception here would suppress previous ones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// int[] arr = new int[-1]; // Uncomment to test masking}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// try-finally without catch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try 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System.out.println("Resource usage.");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} finally 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System.out.println("Resource released.");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} }}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38"/>
          <p:cNvSpPr txBox="1"/>
          <p:nvPr>
            <p:ph type="title"/>
          </p:nvPr>
        </p:nvSpPr>
        <p:spPr>
          <a:xfrm>
            <a:off x="416504" y="298475"/>
            <a:ext cx="10763100" cy="524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accent6"/>
                </a:solidFill>
              </a:rPr>
              <a:t>try-catch-finally Control flow</a:t>
            </a:r>
            <a:endParaRPr sz="4600">
              <a:solidFill>
                <a:schemeClr val="accent6"/>
              </a:solidFill>
            </a:endParaRPr>
          </a:p>
        </p:txBody>
      </p:sp>
      <p:sp>
        <p:nvSpPr>
          <p:cNvPr id="490" name="Google Shape;490;p38"/>
          <p:cNvSpPr txBox="1"/>
          <p:nvPr>
            <p:ph idx="4" type="subTitle"/>
          </p:nvPr>
        </p:nvSpPr>
        <p:spPr>
          <a:xfrm>
            <a:off x="4121431" y="6365150"/>
            <a:ext cx="7058100" cy="228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1" name="Google Shape;491;p38"/>
          <p:cNvSpPr txBox="1"/>
          <p:nvPr>
            <p:ph idx="1" type="body"/>
          </p:nvPr>
        </p:nvSpPr>
        <p:spPr>
          <a:xfrm>
            <a:off x="416500" y="989700"/>
            <a:ext cx="10972200" cy="5236500"/>
          </a:xfrm>
          <a:prstGeom prst="rect">
            <a:avLst/>
          </a:prstGeom>
        </p:spPr>
        <p:txBody>
          <a:bodyPr anchorCtr="0" anchor="t" bIns="0" lIns="18275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</a:rPr>
              <a:t>Case 1:</a:t>
            </a:r>
            <a:r>
              <a:rPr lang="en-US" sz="1800">
                <a:solidFill>
                  <a:srgbClr val="000000"/>
                </a:solidFill>
              </a:rPr>
              <a:t> Normal execution → </a:t>
            </a:r>
            <a:r>
              <a:rPr lang="en-US" sz="1800">
                <a:solidFill>
                  <a:srgbClr val="188038"/>
                </a:solidFill>
              </a:rPr>
              <a:t>catch</a:t>
            </a:r>
            <a:r>
              <a:rPr lang="en-US" sz="1800">
                <a:solidFill>
                  <a:srgbClr val="000000"/>
                </a:solidFill>
              </a:rPr>
              <a:t> skipped → </a:t>
            </a:r>
            <a:r>
              <a:rPr lang="en-US" sz="1800">
                <a:solidFill>
                  <a:srgbClr val="188038"/>
                </a:solidFill>
              </a:rPr>
              <a:t>finally</a:t>
            </a:r>
            <a:r>
              <a:rPr lang="en-US" sz="1800">
                <a:solidFill>
                  <a:srgbClr val="000000"/>
                </a:solidFill>
              </a:rPr>
              <a:t> executed</a:t>
            </a:r>
            <a:br>
              <a:rPr lang="en-US" sz="1800">
                <a:solidFill>
                  <a:srgbClr val="000000"/>
                </a:solidFill>
              </a:rPr>
            </a:br>
            <a:endParaRPr sz="18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</a:rPr>
              <a:t>Case 2:</a:t>
            </a:r>
            <a:r>
              <a:rPr lang="en-US" sz="1800">
                <a:solidFill>
                  <a:srgbClr val="000000"/>
                </a:solidFill>
              </a:rPr>
              <a:t> Exception in </a:t>
            </a:r>
            <a:r>
              <a:rPr lang="en-US" sz="1800">
                <a:solidFill>
                  <a:srgbClr val="188038"/>
                </a:solidFill>
              </a:rPr>
              <a:t>try</a:t>
            </a:r>
            <a:r>
              <a:rPr lang="en-US" sz="1800">
                <a:solidFill>
                  <a:srgbClr val="000000"/>
                </a:solidFill>
              </a:rPr>
              <a:t> → caught in </a:t>
            </a:r>
            <a:r>
              <a:rPr lang="en-US" sz="1800">
                <a:solidFill>
                  <a:srgbClr val="188038"/>
                </a:solidFill>
              </a:rPr>
              <a:t>catch</a:t>
            </a:r>
            <a:r>
              <a:rPr lang="en-US" sz="1800">
                <a:solidFill>
                  <a:srgbClr val="000000"/>
                </a:solidFill>
              </a:rPr>
              <a:t> → </a:t>
            </a:r>
            <a:r>
              <a:rPr lang="en-US" sz="1800">
                <a:solidFill>
                  <a:srgbClr val="188038"/>
                </a:solidFill>
              </a:rPr>
              <a:t>finally</a:t>
            </a:r>
            <a:r>
              <a:rPr lang="en-US" sz="1800">
                <a:solidFill>
                  <a:srgbClr val="000000"/>
                </a:solidFill>
              </a:rPr>
              <a:t> executed</a:t>
            </a:r>
            <a:br>
              <a:rPr lang="en-US" sz="1800">
                <a:solidFill>
                  <a:srgbClr val="000000"/>
                </a:solidFill>
              </a:rPr>
            </a:br>
            <a:endParaRPr sz="18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</a:rPr>
              <a:t>Case 3:</a:t>
            </a:r>
            <a:r>
              <a:rPr lang="en-US" sz="1800">
                <a:solidFill>
                  <a:srgbClr val="000000"/>
                </a:solidFill>
              </a:rPr>
              <a:t> Exception in </a:t>
            </a:r>
            <a:r>
              <a:rPr lang="en-US" sz="1800">
                <a:solidFill>
                  <a:srgbClr val="188038"/>
                </a:solidFill>
              </a:rPr>
              <a:t>try</a:t>
            </a:r>
            <a:r>
              <a:rPr lang="en-US" sz="1800">
                <a:solidFill>
                  <a:srgbClr val="000000"/>
                </a:solidFill>
              </a:rPr>
              <a:t> → no matching </a:t>
            </a:r>
            <a:r>
              <a:rPr lang="en-US" sz="1800">
                <a:solidFill>
                  <a:srgbClr val="188038"/>
                </a:solidFill>
              </a:rPr>
              <a:t>catch</a:t>
            </a:r>
            <a:r>
              <a:rPr lang="en-US" sz="1800">
                <a:solidFill>
                  <a:srgbClr val="000000"/>
                </a:solidFill>
              </a:rPr>
              <a:t> → </a:t>
            </a:r>
            <a:r>
              <a:rPr lang="en-US" sz="1800">
                <a:solidFill>
                  <a:srgbClr val="188038"/>
                </a:solidFill>
              </a:rPr>
              <a:t>finally</a:t>
            </a:r>
            <a:r>
              <a:rPr lang="en-US" sz="1800">
                <a:solidFill>
                  <a:srgbClr val="000000"/>
                </a:solidFill>
              </a:rPr>
              <a:t> executed → program terminates</a:t>
            </a:r>
            <a:br>
              <a:rPr lang="en-US" sz="1800">
                <a:solidFill>
                  <a:srgbClr val="000000"/>
                </a:solidFill>
              </a:rPr>
            </a:br>
            <a:endParaRPr sz="18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</a:rPr>
              <a:t>Case 4:</a:t>
            </a:r>
            <a:r>
              <a:rPr lang="en-US" sz="1800">
                <a:solidFill>
                  <a:srgbClr val="000000"/>
                </a:solidFill>
              </a:rPr>
              <a:t> </a:t>
            </a:r>
            <a:r>
              <a:rPr lang="en-US" sz="1800">
                <a:solidFill>
                  <a:srgbClr val="188038"/>
                </a:solidFill>
              </a:rPr>
              <a:t>return</a:t>
            </a:r>
            <a:r>
              <a:rPr lang="en-US" sz="1800">
                <a:solidFill>
                  <a:srgbClr val="000000"/>
                </a:solidFill>
              </a:rPr>
              <a:t> in </a:t>
            </a:r>
            <a:r>
              <a:rPr lang="en-US" sz="1800">
                <a:solidFill>
                  <a:srgbClr val="188038"/>
                </a:solidFill>
              </a:rPr>
              <a:t>try</a:t>
            </a:r>
            <a:r>
              <a:rPr lang="en-US" sz="1800">
                <a:solidFill>
                  <a:srgbClr val="000000"/>
                </a:solidFill>
              </a:rPr>
              <a:t> → </a:t>
            </a:r>
            <a:r>
              <a:rPr lang="en-US" sz="1800">
                <a:solidFill>
                  <a:srgbClr val="188038"/>
                </a:solidFill>
              </a:rPr>
              <a:t>finally</a:t>
            </a:r>
            <a:r>
              <a:rPr lang="en-US" sz="1800">
                <a:solidFill>
                  <a:srgbClr val="000000"/>
                </a:solidFill>
              </a:rPr>
              <a:t> executed → then returns</a:t>
            </a:r>
            <a:br>
              <a:rPr lang="en-US" sz="1800">
                <a:solidFill>
                  <a:srgbClr val="000000"/>
                </a:solidFill>
              </a:rPr>
            </a:br>
            <a:endParaRPr sz="18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</a:rPr>
              <a:t>Case 5:</a:t>
            </a:r>
            <a:r>
              <a:rPr lang="en-US" sz="1800">
                <a:solidFill>
                  <a:srgbClr val="000000"/>
                </a:solidFill>
              </a:rPr>
              <a:t> </a:t>
            </a:r>
            <a:r>
              <a:rPr lang="en-US" sz="1800">
                <a:solidFill>
                  <a:srgbClr val="188038"/>
                </a:solidFill>
              </a:rPr>
              <a:t>return</a:t>
            </a:r>
            <a:r>
              <a:rPr lang="en-US" sz="1800">
                <a:solidFill>
                  <a:srgbClr val="000000"/>
                </a:solidFill>
              </a:rPr>
              <a:t> in </a:t>
            </a:r>
            <a:r>
              <a:rPr lang="en-US" sz="1800">
                <a:solidFill>
                  <a:srgbClr val="188038"/>
                </a:solidFill>
              </a:rPr>
              <a:t>catch</a:t>
            </a:r>
            <a:r>
              <a:rPr lang="en-US" sz="1800">
                <a:solidFill>
                  <a:srgbClr val="000000"/>
                </a:solidFill>
              </a:rPr>
              <a:t> → </a:t>
            </a:r>
            <a:r>
              <a:rPr lang="en-US" sz="1800">
                <a:solidFill>
                  <a:srgbClr val="188038"/>
                </a:solidFill>
              </a:rPr>
              <a:t>finally</a:t>
            </a:r>
            <a:r>
              <a:rPr lang="en-US" sz="1800">
                <a:solidFill>
                  <a:srgbClr val="000000"/>
                </a:solidFill>
              </a:rPr>
              <a:t> executed → then returns</a:t>
            </a:r>
            <a:br>
              <a:rPr lang="en-US" sz="1800">
                <a:solidFill>
                  <a:srgbClr val="000000"/>
                </a:solidFill>
              </a:rPr>
            </a:br>
            <a:endParaRPr sz="18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</a:rPr>
              <a:t>Case 6:</a:t>
            </a:r>
            <a:r>
              <a:rPr lang="en-US" sz="1800">
                <a:solidFill>
                  <a:srgbClr val="000000"/>
                </a:solidFill>
              </a:rPr>
              <a:t> Exception in </a:t>
            </a:r>
            <a:r>
              <a:rPr lang="en-US" sz="1800">
                <a:solidFill>
                  <a:srgbClr val="188038"/>
                </a:solidFill>
              </a:rPr>
              <a:t>finally</a:t>
            </a:r>
            <a:r>
              <a:rPr lang="en-US" sz="1800">
                <a:solidFill>
                  <a:srgbClr val="000000"/>
                </a:solidFill>
              </a:rPr>
              <a:t> → original exception suppressed → new exception propagated</a:t>
            </a:r>
            <a:br>
              <a:rPr lang="en-US" sz="1800">
                <a:solidFill>
                  <a:srgbClr val="000000"/>
                </a:solidFill>
              </a:rPr>
            </a:br>
            <a:endParaRPr sz="18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</a:rPr>
              <a:t>Case 7:</a:t>
            </a:r>
            <a:r>
              <a:rPr lang="en-US" sz="1800">
                <a:solidFill>
                  <a:srgbClr val="000000"/>
                </a:solidFill>
              </a:rPr>
              <a:t> Exception re-thrown in </a:t>
            </a:r>
            <a:r>
              <a:rPr lang="en-US" sz="1800">
                <a:solidFill>
                  <a:srgbClr val="188038"/>
                </a:solidFill>
              </a:rPr>
              <a:t>catch</a:t>
            </a:r>
            <a:r>
              <a:rPr lang="en-US" sz="1800">
                <a:solidFill>
                  <a:srgbClr val="000000"/>
                </a:solidFill>
              </a:rPr>
              <a:t> → </a:t>
            </a:r>
            <a:r>
              <a:rPr lang="en-US" sz="1800">
                <a:solidFill>
                  <a:srgbClr val="188038"/>
                </a:solidFill>
              </a:rPr>
              <a:t>finally</a:t>
            </a:r>
            <a:r>
              <a:rPr lang="en-US" sz="1800">
                <a:solidFill>
                  <a:srgbClr val="000000"/>
                </a:solidFill>
              </a:rPr>
              <a:t> executed → program terminates</a:t>
            </a:r>
            <a:endParaRPr sz="18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39"/>
          <p:cNvSpPr txBox="1"/>
          <p:nvPr>
            <p:ph type="title"/>
          </p:nvPr>
        </p:nvSpPr>
        <p:spPr>
          <a:xfrm>
            <a:off x="416504" y="298475"/>
            <a:ext cx="10763100" cy="524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accent6"/>
                </a:solidFill>
              </a:rPr>
              <a:t>try-catch-finally Rules</a:t>
            </a:r>
            <a:endParaRPr sz="4600">
              <a:solidFill>
                <a:schemeClr val="accent6"/>
              </a:solidFill>
            </a:endParaRPr>
          </a:p>
        </p:txBody>
      </p:sp>
      <p:sp>
        <p:nvSpPr>
          <p:cNvPr id="497" name="Google Shape;497;p39"/>
          <p:cNvSpPr txBox="1"/>
          <p:nvPr>
            <p:ph idx="4" type="subTitle"/>
          </p:nvPr>
        </p:nvSpPr>
        <p:spPr>
          <a:xfrm>
            <a:off x="4121431" y="6365150"/>
            <a:ext cx="7058100" cy="228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p39"/>
          <p:cNvSpPr txBox="1"/>
          <p:nvPr>
            <p:ph idx="1" type="body"/>
          </p:nvPr>
        </p:nvSpPr>
        <p:spPr>
          <a:xfrm>
            <a:off x="416500" y="989700"/>
            <a:ext cx="10972200" cy="5236500"/>
          </a:xfrm>
          <a:prstGeom prst="rect">
            <a:avLst/>
          </a:prstGeom>
        </p:spPr>
        <p:txBody>
          <a:bodyPr anchorCtr="0" anchor="t" bIns="0" lIns="18275" spcFirstLastPara="1" rIns="0" wrap="square" tIns="0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en-US" sz="1700">
                <a:solidFill>
                  <a:srgbClr val="000000"/>
                </a:solidFill>
              </a:rPr>
              <a:t>A </a:t>
            </a:r>
            <a:r>
              <a:rPr lang="en-US" sz="1700">
                <a:solidFill>
                  <a:srgbClr val="188038"/>
                </a:solidFill>
              </a:rPr>
              <a:t>try</a:t>
            </a:r>
            <a:r>
              <a:rPr lang="en-US" sz="1700">
                <a:solidFill>
                  <a:srgbClr val="000000"/>
                </a:solidFill>
              </a:rPr>
              <a:t> block must be followed by at least one </a:t>
            </a:r>
            <a:r>
              <a:rPr lang="en-US" sz="1700">
                <a:solidFill>
                  <a:srgbClr val="188038"/>
                </a:solidFill>
              </a:rPr>
              <a:t>catch</a:t>
            </a:r>
            <a:r>
              <a:rPr lang="en-US" sz="1700">
                <a:solidFill>
                  <a:srgbClr val="000000"/>
                </a:solidFill>
              </a:rPr>
              <a:t> or </a:t>
            </a:r>
            <a:r>
              <a:rPr lang="en-US" sz="1700">
                <a:solidFill>
                  <a:srgbClr val="188038"/>
                </a:solidFill>
              </a:rPr>
              <a:t>finally</a:t>
            </a:r>
            <a:r>
              <a:rPr lang="en-US" sz="1700">
                <a:solidFill>
                  <a:srgbClr val="000000"/>
                </a:solidFill>
              </a:rPr>
              <a:t> block.</a:t>
            </a:r>
            <a:endParaRPr sz="1700">
              <a:solidFill>
                <a:srgbClr val="000000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en-US" sz="1700">
                <a:solidFill>
                  <a:srgbClr val="000000"/>
                </a:solidFill>
              </a:rPr>
              <a:t>A </a:t>
            </a:r>
            <a:r>
              <a:rPr lang="en-US" sz="1700">
                <a:solidFill>
                  <a:srgbClr val="188038"/>
                </a:solidFill>
              </a:rPr>
              <a:t>catch</a:t>
            </a:r>
            <a:r>
              <a:rPr lang="en-US" sz="1700">
                <a:solidFill>
                  <a:srgbClr val="000000"/>
                </a:solidFill>
              </a:rPr>
              <a:t> or </a:t>
            </a:r>
            <a:r>
              <a:rPr lang="en-US" sz="1700">
                <a:solidFill>
                  <a:srgbClr val="188038"/>
                </a:solidFill>
              </a:rPr>
              <a:t>finally</a:t>
            </a:r>
            <a:r>
              <a:rPr lang="en-US" sz="1700">
                <a:solidFill>
                  <a:srgbClr val="000000"/>
                </a:solidFill>
              </a:rPr>
              <a:t> block cannot exist without a preceding </a:t>
            </a:r>
            <a:r>
              <a:rPr lang="en-US" sz="1700">
                <a:solidFill>
                  <a:srgbClr val="188038"/>
                </a:solidFill>
              </a:rPr>
              <a:t>try</a:t>
            </a:r>
            <a:r>
              <a:rPr lang="en-US" sz="1700">
                <a:solidFill>
                  <a:srgbClr val="000000"/>
                </a:solidFill>
              </a:rPr>
              <a:t> block.</a:t>
            </a:r>
            <a:endParaRPr sz="1700">
              <a:solidFill>
                <a:srgbClr val="000000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en-US" sz="1700">
                <a:solidFill>
                  <a:srgbClr val="000000"/>
                </a:solidFill>
              </a:rPr>
              <a:t>You can have multiple </a:t>
            </a:r>
            <a:r>
              <a:rPr lang="en-US" sz="1700">
                <a:solidFill>
                  <a:srgbClr val="188038"/>
                </a:solidFill>
              </a:rPr>
              <a:t>catch</a:t>
            </a:r>
            <a:r>
              <a:rPr lang="en-US" sz="1700">
                <a:solidFill>
                  <a:srgbClr val="000000"/>
                </a:solidFill>
              </a:rPr>
              <a:t> blocks to handle different exception types.</a:t>
            </a:r>
            <a:endParaRPr sz="1700">
              <a:solidFill>
                <a:srgbClr val="000000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en-US" sz="1700">
                <a:solidFill>
                  <a:srgbClr val="188038"/>
                </a:solidFill>
              </a:rPr>
              <a:t>catch</a:t>
            </a:r>
            <a:r>
              <a:rPr lang="en-US" sz="1700">
                <a:solidFill>
                  <a:srgbClr val="000000"/>
                </a:solidFill>
              </a:rPr>
              <a:t> blocks must be ordered from most specific to most general exceptions.</a:t>
            </a:r>
            <a:endParaRPr sz="1700">
              <a:solidFill>
                <a:srgbClr val="000000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en-US" sz="1700">
                <a:solidFill>
                  <a:srgbClr val="000000"/>
                </a:solidFill>
              </a:rPr>
              <a:t>Only one </a:t>
            </a:r>
            <a:r>
              <a:rPr lang="en-US" sz="1700">
                <a:solidFill>
                  <a:srgbClr val="188038"/>
                </a:solidFill>
              </a:rPr>
              <a:t>finally</a:t>
            </a:r>
            <a:r>
              <a:rPr lang="en-US" sz="1700">
                <a:solidFill>
                  <a:srgbClr val="000000"/>
                </a:solidFill>
              </a:rPr>
              <a:t> block is allowed per </a:t>
            </a:r>
            <a:r>
              <a:rPr lang="en-US" sz="1700">
                <a:solidFill>
                  <a:srgbClr val="188038"/>
                </a:solidFill>
              </a:rPr>
              <a:t>try</a:t>
            </a:r>
            <a:r>
              <a:rPr lang="en-US" sz="1700">
                <a:solidFill>
                  <a:srgbClr val="000000"/>
                </a:solidFill>
              </a:rPr>
              <a:t>.</a:t>
            </a:r>
            <a:endParaRPr sz="17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000000"/>
                </a:solidFill>
              </a:rPr>
              <a:t>Valid combinations:</a:t>
            </a:r>
            <a:endParaRPr sz="1700">
              <a:solidFill>
                <a:srgbClr val="000000"/>
              </a:solidFill>
            </a:endParaRPr>
          </a:p>
          <a:p>
            <a:pPr indent="-336550" lvl="0" marL="457200" rtl="0" algn="l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700"/>
              <a:buChar char="●"/>
            </a:pPr>
            <a:r>
              <a:rPr lang="en-US" sz="1700">
                <a:solidFill>
                  <a:srgbClr val="188038"/>
                </a:solidFill>
              </a:rPr>
              <a:t>try + catch</a:t>
            </a:r>
            <a:r>
              <a:rPr lang="en-US" sz="1700">
                <a:solidFill>
                  <a:srgbClr val="000000"/>
                </a:solidFill>
              </a:rPr>
              <a:t>    • </a:t>
            </a:r>
            <a:r>
              <a:rPr lang="en-US" sz="1700">
                <a:solidFill>
                  <a:srgbClr val="188038"/>
                </a:solidFill>
              </a:rPr>
              <a:t>try + finally</a:t>
            </a:r>
            <a:r>
              <a:rPr lang="en-US" sz="1700">
                <a:solidFill>
                  <a:srgbClr val="000000"/>
                </a:solidFill>
              </a:rPr>
              <a:t>     • </a:t>
            </a:r>
            <a:r>
              <a:rPr lang="en-US" sz="1700">
                <a:solidFill>
                  <a:srgbClr val="188038"/>
                </a:solidFill>
              </a:rPr>
              <a:t>try + catch + finally</a:t>
            </a:r>
            <a:endParaRPr sz="1700">
              <a:solidFill>
                <a:srgbClr val="188038"/>
              </a:solidFill>
            </a:endParaRPr>
          </a:p>
          <a:p>
            <a:pPr indent="0" lvl="0" marL="0" rtl="0" algn="l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000000"/>
                </a:solidFill>
              </a:rPr>
              <a:t>Invalid combinations:</a:t>
            </a:r>
            <a:endParaRPr sz="1700">
              <a:solidFill>
                <a:srgbClr val="000000"/>
              </a:solidFill>
            </a:endParaRPr>
          </a:p>
          <a:p>
            <a:pPr indent="-336550" lvl="0" marL="457200" rtl="0" algn="l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700"/>
              <a:buChar char="●"/>
            </a:pPr>
            <a:r>
              <a:rPr lang="en-US" sz="1700">
                <a:solidFill>
                  <a:srgbClr val="188038"/>
                </a:solidFill>
              </a:rPr>
              <a:t>try</a:t>
            </a:r>
            <a:r>
              <a:rPr lang="en-US" sz="1700">
                <a:solidFill>
                  <a:srgbClr val="000000"/>
                </a:solidFill>
              </a:rPr>
              <a:t> only   • </a:t>
            </a:r>
            <a:r>
              <a:rPr lang="en-US" sz="1700">
                <a:solidFill>
                  <a:srgbClr val="188038"/>
                </a:solidFill>
              </a:rPr>
              <a:t>catch</a:t>
            </a:r>
            <a:r>
              <a:rPr lang="en-US" sz="1700">
                <a:solidFill>
                  <a:srgbClr val="000000"/>
                </a:solidFill>
              </a:rPr>
              <a:t> only   • </a:t>
            </a:r>
            <a:r>
              <a:rPr lang="en-US" sz="1700">
                <a:solidFill>
                  <a:srgbClr val="188038"/>
                </a:solidFill>
              </a:rPr>
              <a:t>finally</a:t>
            </a:r>
            <a:r>
              <a:rPr lang="en-US" sz="1700">
                <a:solidFill>
                  <a:srgbClr val="000000"/>
                </a:solidFill>
              </a:rPr>
              <a:t> only    • </a:t>
            </a:r>
            <a:r>
              <a:rPr lang="en-US" sz="1700">
                <a:solidFill>
                  <a:srgbClr val="188038"/>
                </a:solidFill>
              </a:rPr>
              <a:t>catch + finally</a:t>
            </a:r>
            <a:r>
              <a:rPr lang="en-US" sz="1700">
                <a:solidFill>
                  <a:srgbClr val="000000"/>
                </a:solidFill>
              </a:rPr>
              <a:t> (without </a:t>
            </a:r>
            <a:r>
              <a:rPr lang="en-US" sz="1700">
                <a:solidFill>
                  <a:srgbClr val="188038"/>
                </a:solidFill>
              </a:rPr>
              <a:t>try</a:t>
            </a:r>
            <a:r>
              <a:rPr lang="en-US" sz="1700">
                <a:solidFill>
                  <a:srgbClr val="000000"/>
                </a:solidFill>
              </a:rPr>
              <a:t>)</a:t>
            </a:r>
            <a:endParaRPr sz="1700">
              <a:solidFill>
                <a:srgbClr val="188038"/>
              </a:solidFill>
            </a:endParaRPr>
          </a:p>
          <a:p>
            <a:pPr indent="-336550" lvl="0" marL="457200" rtl="0" algn="l">
              <a:spcBef>
                <a:spcPts val="1200"/>
              </a:spcBef>
              <a:spcAft>
                <a:spcPts val="0"/>
              </a:spcAft>
              <a:buSzPts val="1700"/>
              <a:buAutoNum type="arabicPeriod"/>
            </a:pPr>
            <a:r>
              <a:rPr lang="en-US" sz="1700">
                <a:solidFill>
                  <a:srgbClr val="000000"/>
                </a:solidFill>
              </a:rPr>
              <a:t>The </a:t>
            </a:r>
            <a:r>
              <a:rPr lang="en-US" sz="1700">
                <a:solidFill>
                  <a:srgbClr val="188038"/>
                </a:solidFill>
              </a:rPr>
              <a:t>finally</a:t>
            </a:r>
            <a:r>
              <a:rPr lang="en-US" sz="1700">
                <a:solidFill>
                  <a:srgbClr val="000000"/>
                </a:solidFill>
              </a:rPr>
              <a:t> block always executes, regardless of whether an exception is thrown or caught.</a:t>
            </a:r>
            <a:endParaRPr sz="1700">
              <a:solidFill>
                <a:srgbClr val="000000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en-US" sz="1700">
                <a:solidFill>
                  <a:srgbClr val="000000"/>
                </a:solidFill>
              </a:rPr>
              <a:t>If </a:t>
            </a:r>
            <a:r>
              <a:rPr lang="en-US" sz="1700">
                <a:solidFill>
                  <a:srgbClr val="188038"/>
                </a:solidFill>
              </a:rPr>
              <a:t>try</a:t>
            </a:r>
            <a:r>
              <a:rPr lang="en-US" sz="1700">
                <a:solidFill>
                  <a:srgbClr val="000000"/>
                </a:solidFill>
              </a:rPr>
              <a:t> contains a </a:t>
            </a:r>
            <a:r>
              <a:rPr lang="en-US" sz="1700">
                <a:solidFill>
                  <a:srgbClr val="188038"/>
                </a:solidFill>
              </a:rPr>
              <a:t>return</a:t>
            </a:r>
            <a:r>
              <a:rPr lang="en-US" sz="1700">
                <a:solidFill>
                  <a:srgbClr val="000000"/>
                </a:solidFill>
              </a:rPr>
              <a:t>, </a:t>
            </a:r>
            <a:r>
              <a:rPr lang="en-US" sz="1700">
                <a:solidFill>
                  <a:srgbClr val="188038"/>
                </a:solidFill>
              </a:rPr>
              <a:t>break</a:t>
            </a:r>
            <a:r>
              <a:rPr lang="en-US" sz="1700">
                <a:solidFill>
                  <a:srgbClr val="000000"/>
                </a:solidFill>
              </a:rPr>
              <a:t>, or </a:t>
            </a:r>
            <a:r>
              <a:rPr lang="en-US" sz="1700">
                <a:solidFill>
                  <a:srgbClr val="188038"/>
                </a:solidFill>
              </a:rPr>
              <a:t>continue</a:t>
            </a:r>
            <a:r>
              <a:rPr lang="en-US" sz="1700">
                <a:solidFill>
                  <a:srgbClr val="000000"/>
                </a:solidFill>
              </a:rPr>
              <a:t>, the </a:t>
            </a:r>
            <a:r>
              <a:rPr lang="en-US" sz="1700">
                <a:solidFill>
                  <a:srgbClr val="188038"/>
                </a:solidFill>
              </a:rPr>
              <a:t>finally</a:t>
            </a:r>
            <a:r>
              <a:rPr lang="en-US" sz="1700">
                <a:solidFill>
                  <a:srgbClr val="000000"/>
                </a:solidFill>
              </a:rPr>
              <a:t> block still executes before control exits.</a:t>
            </a:r>
            <a:endParaRPr sz="1700">
              <a:solidFill>
                <a:srgbClr val="000000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en-US" sz="1700">
                <a:solidFill>
                  <a:srgbClr val="000000"/>
                </a:solidFill>
              </a:rPr>
              <a:t>If an exception is thrown in </a:t>
            </a:r>
            <a:r>
              <a:rPr lang="en-US" sz="1700">
                <a:solidFill>
                  <a:srgbClr val="188038"/>
                </a:solidFill>
              </a:rPr>
              <a:t>finally</a:t>
            </a:r>
            <a:r>
              <a:rPr lang="en-US" sz="1700">
                <a:solidFill>
                  <a:srgbClr val="000000"/>
                </a:solidFill>
              </a:rPr>
              <a:t>, it may override (suppress) exceptions from </a:t>
            </a:r>
            <a:r>
              <a:rPr lang="en-US" sz="1700">
                <a:solidFill>
                  <a:srgbClr val="188038"/>
                </a:solidFill>
              </a:rPr>
              <a:t>try</a:t>
            </a:r>
            <a:r>
              <a:rPr lang="en-US" sz="1700">
                <a:solidFill>
                  <a:srgbClr val="000000"/>
                </a:solidFill>
              </a:rPr>
              <a:t> or </a:t>
            </a:r>
            <a:r>
              <a:rPr lang="en-US" sz="1700">
                <a:solidFill>
                  <a:srgbClr val="188038"/>
                </a:solidFill>
              </a:rPr>
              <a:t>catch</a:t>
            </a:r>
            <a:r>
              <a:rPr lang="en-US" sz="1700">
                <a:solidFill>
                  <a:srgbClr val="000000"/>
                </a:solidFill>
              </a:rPr>
              <a:t>.</a:t>
            </a:r>
            <a:endParaRPr sz="1700">
              <a:solidFill>
                <a:srgbClr val="000000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en-US" sz="1700">
                <a:solidFill>
                  <a:srgbClr val="000000"/>
                </a:solidFill>
              </a:rPr>
              <a:t>From Java 7 onward, you can catch multiple exception types in one </a:t>
            </a:r>
            <a:r>
              <a:rPr lang="en-US" sz="1700">
                <a:solidFill>
                  <a:srgbClr val="188038"/>
                </a:solidFill>
              </a:rPr>
              <a:t>catch</a:t>
            </a:r>
            <a:r>
              <a:rPr lang="en-US" sz="1700">
                <a:solidFill>
                  <a:srgbClr val="000000"/>
                </a:solidFill>
              </a:rPr>
              <a:t> using the pipe </a:t>
            </a:r>
            <a:r>
              <a:rPr lang="en-US" sz="1700">
                <a:solidFill>
                  <a:srgbClr val="188038"/>
                </a:solidFill>
              </a:rPr>
              <a:t>|</a:t>
            </a:r>
            <a:r>
              <a:rPr lang="en-US" sz="1700">
                <a:solidFill>
                  <a:srgbClr val="000000"/>
                </a:solidFill>
              </a:rPr>
              <a:t> symbol (multi-catch).</a:t>
            </a:r>
            <a:endParaRPr sz="1700">
              <a:solidFill>
                <a:srgbClr val="000000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AutoNum type="arabicPeriod"/>
            </a:pPr>
            <a:r>
              <a:rPr lang="en-US" sz="1700">
                <a:solidFill>
                  <a:srgbClr val="000000"/>
                </a:solidFill>
              </a:rPr>
              <a:t>In multi-catch, the exception variable must not be reassigned (it must be effectively final).</a:t>
            </a:r>
            <a:endParaRPr sz="1700">
              <a:solidFill>
                <a:srgbClr val="000000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en-US" sz="1700">
                <a:solidFill>
                  <a:srgbClr val="000000"/>
                </a:solidFill>
              </a:rPr>
              <a:t>You can re-throw an exception from a </a:t>
            </a:r>
            <a:r>
              <a:rPr lang="en-US" sz="1700">
                <a:solidFill>
                  <a:srgbClr val="188038"/>
                </a:solidFill>
              </a:rPr>
              <a:t>catch</a:t>
            </a:r>
            <a:r>
              <a:rPr lang="en-US" sz="1700">
                <a:solidFill>
                  <a:srgbClr val="000000"/>
                </a:solidFill>
              </a:rPr>
              <a:t> block using </a:t>
            </a:r>
            <a:r>
              <a:rPr lang="en-US" sz="1700">
                <a:solidFill>
                  <a:srgbClr val="188038"/>
                </a:solidFill>
              </a:rPr>
              <a:t>throw e;</a:t>
            </a:r>
            <a:r>
              <a:rPr lang="en-US" sz="1700">
                <a:solidFill>
                  <a:srgbClr val="000000"/>
                </a:solidFill>
              </a:rPr>
              <a:t>.</a:t>
            </a:r>
            <a:endParaRPr sz="1700">
              <a:solidFill>
                <a:srgbClr val="000000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en-US" sz="1700">
                <a:solidFill>
                  <a:srgbClr val="000000"/>
                </a:solidFill>
              </a:rPr>
              <a:t>Nested </a:t>
            </a:r>
            <a:r>
              <a:rPr lang="en-US" sz="1700">
                <a:solidFill>
                  <a:srgbClr val="188038"/>
                </a:solidFill>
              </a:rPr>
              <a:t>try-catch-finally</a:t>
            </a:r>
            <a:r>
              <a:rPr lang="en-US" sz="1700">
                <a:solidFill>
                  <a:srgbClr val="000000"/>
                </a:solidFill>
              </a:rPr>
              <a:t> blocks are allowed but can reduce readability if overused.</a:t>
            </a:r>
            <a:endParaRPr sz="17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40"/>
          <p:cNvSpPr txBox="1"/>
          <p:nvPr>
            <p:ph type="title"/>
          </p:nvPr>
        </p:nvSpPr>
        <p:spPr>
          <a:xfrm>
            <a:off x="416504" y="298475"/>
            <a:ext cx="10763100" cy="524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accent6"/>
                </a:solidFill>
              </a:rPr>
              <a:t>try-catch-finally</a:t>
            </a:r>
            <a:endParaRPr sz="4600">
              <a:solidFill>
                <a:schemeClr val="accent6"/>
              </a:solidFill>
            </a:endParaRPr>
          </a:p>
        </p:txBody>
      </p:sp>
      <p:sp>
        <p:nvSpPr>
          <p:cNvPr id="504" name="Google Shape;504;p40"/>
          <p:cNvSpPr txBox="1"/>
          <p:nvPr>
            <p:ph idx="4" type="subTitle"/>
          </p:nvPr>
        </p:nvSpPr>
        <p:spPr>
          <a:xfrm>
            <a:off x="4121431" y="6365150"/>
            <a:ext cx="7058100" cy="228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40"/>
          <p:cNvSpPr txBox="1"/>
          <p:nvPr>
            <p:ph idx="1" type="body"/>
          </p:nvPr>
        </p:nvSpPr>
        <p:spPr>
          <a:xfrm>
            <a:off x="416500" y="989700"/>
            <a:ext cx="11445600" cy="5236500"/>
          </a:xfrm>
          <a:prstGeom prst="rect">
            <a:avLst/>
          </a:prstGeom>
        </p:spPr>
        <p:txBody>
          <a:bodyPr anchorCtr="0" anchor="t" bIns="0" lIns="18275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graphicFrame>
        <p:nvGraphicFramePr>
          <p:cNvPr id="506" name="Google Shape;506;p40"/>
          <p:cNvGraphicFramePr/>
          <p:nvPr/>
        </p:nvGraphicFramePr>
        <p:xfrm>
          <a:off x="416500" y="989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{D274A5E1-4A35-4CBC-A014-62459453E7A5}</a:tableStyleId>
              </a:tblPr>
              <a:tblGrid>
                <a:gridCol w="3815200"/>
                <a:gridCol w="2538500"/>
                <a:gridCol w="5091900"/>
              </a:tblGrid>
              <a:tr h="3666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/>
                        <a:t>Combination</a:t>
                      </a:r>
                      <a:endParaRPr b="1"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/>
                        <a:t>Valid?</a:t>
                      </a:r>
                      <a:endParaRPr b="1"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/>
                        <a:t>Explanation</a:t>
                      </a:r>
                      <a:endParaRPr b="1" sz="18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188038"/>
                          </a:solidFill>
                        </a:rPr>
                        <a:t>try</a:t>
                      </a:r>
                      <a:r>
                        <a:rPr lang="en-US" sz="1800"/>
                        <a:t> only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❌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Invalid — must be followed by </a:t>
                      </a:r>
                      <a:r>
                        <a:rPr lang="en-US" sz="1800">
                          <a:solidFill>
                            <a:srgbClr val="188038"/>
                          </a:solidFill>
                        </a:rPr>
                        <a:t>catch</a:t>
                      </a:r>
                      <a:r>
                        <a:rPr lang="en-US" sz="1800"/>
                        <a:t> or </a:t>
                      </a:r>
                      <a:r>
                        <a:rPr lang="en-US" sz="1800">
                          <a:solidFill>
                            <a:srgbClr val="188038"/>
                          </a:solidFill>
                        </a:rPr>
                        <a:t>finally</a:t>
                      </a:r>
                      <a:endParaRPr sz="1800">
                        <a:solidFill>
                          <a:srgbClr val="188038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188038"/>
                          </a:solidFill>
                        </a:rPr>
                        <a:t>try</a:t>
                      </a:r>
                      <a:r>
                        <a:rPr lang="en-US" sz="1800"/>
                        <a:t> + </a:t>
                      </a:r>
                      <a:r>
                        <a:rPr lang="en-US" sz="1800">
                          <a:solidFill>
                            <a:srgbClr val="188038"/>
                          </a:solidFill>
                        </a:rPr>
                        <a:t>catch</a:t>
                      </a:r>
                      <a:endParaRPr sz="1800">
                        <a:solidFill>
                          <a:srgbClr val="188038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✅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Valid — standard for exception handling</a:t>
                      </a:r>
                      <a:endParaRPr sz="18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188038"/>
                          </a:solidFill>
                        </a:rPr>
                        <a:t>try</a:t>
                      </a:r>
                      <a:r>
                        <a:rPr lang="en-US" sz="1800"/>
                        <a:t> + </a:t>
                      </a:r>
                      <a:r>
                        <a:rPr lang="en-US" sz="1800">
                          <a:solidFill>
                            <a:srgbClr val="188038"/>
                          </a:solidFill>
                        </a:rPr>
                        <a:t>finally</a:t>
                      </a:r>
                      <a:endParaRPr sz="1800">
                        <a:solidFill>
                          <a:srgbClr val="188038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✅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Valid — used when cleanup is needed, even if exception isn’t handled</a:t>
                      </a:r>
                      <a:endParaRPr sz="18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188038"/>
                          </a:solidFill>
                        </a:rPr>
                        <a:t>try</a:t>
                      </a:r>
                      <a:r>
                        <a:rPr lang="en-US" sz="1800"/>
                        <a:t> + </a:t>
                      </a:r>
                      <a:r>
                        <a:rPr lang="en-US" sz="1800">
                          <a:solidFill>
                            <a:srgbClr val="188038"/>
                          </a:solidFill>
                        </a:rPr>
                        <a:t>catch</a:t>
                      </a:r>
                      <a:r>
                        <a:rPr lang="en-US" sz="1800"/>
                        <a:t> + </a:t>
                      </a:r>
                      <a:r>
                        <a:rPr lang="en-US" sz="1800">
                          <a:solidFill>
                            <a:srgbClr val="188038"/>
                          </a:solidFill>
                        </a:rPr>
                        <a:t>finally</a:t>
                      </a:r>
                      <a:endParaRPr sz="1800">
                        <a:solidFill>
                          <a:srgbClr val="188038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✅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Valid — most complete form (handle + cleanup)</a:t>
                      </a:r>
                      <a:endParaRPr sz="18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188038"/>
                          </a:solidFill>
                        </a:rPr>
                        <a:t>catch</a:t>
                      </a:r>
                      <a:r>
                        <a:rPr lang="en-US" sz="1800"/>
                        <a:t> only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❌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Invalid — </a:t>
                      </a:r>
                      <a:r>
                        <a:rPr lang="en-US" sz="1800">
                          <a:solidFill>
                            <a:srgbClr val="188038"/>
                          </a:solidFill>
                        </a:rPr>
                        <a:t>catch</a:t>
                      </a:r>
                      <a:r>
                        <a:rPr lang="en-US" sz="1800"/>
                        <a:t> must follow a </a:t>
                      </a:r>
                      <a:r>
                        <a:rPr lang="en-US" sz="1800">
                          <a:solidFill>
                            <a:srgbClr val="188038"/>
                          </a:solidFill>
                        </a:rPr>
                        <a:t>try</a:t>
                      </a:r>
                      <a:endParaRPr sz="1800">
                        <a:solidFill>
                          <a:srgbClr val="188038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188038"/>
                          </a:solidFill>
                        </a:rPr>
                        <a:t>finally</a:t>
                      </a:r>
                      <a:r>
                        <a:rPr lang="en-US" sz="1800"/>
                        <a:t> only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❌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Invalid — </a:t>
                      </a:r>
                      <a:r>
                        <a:rPr lang="en-US" sz="1800">
                          <a:solidFill>
                            <a:srgbClr val="188038"/>
                          </a:solidFill>
                        </a:rPr>
                        <a:t>finally</a:t>
                      </a:r>
                      <a:r>
                        <a:rPr lang="en-US" sz="1800"/>
                        <a:t> must follow a </a:t>
                      </a:r>
                      <a:r>
                        <a:rPr lang="en-US" sz="1800">
                          <a:solidFill>
                            <a:srgbClr val="188038"/>
                          </a:solidFill>
                        </a:rPr>
                        <a:t>try</a:t>
                      </a:r>
                      <a:endParaRPr sz="1800">
                        <a:solidFill>
                          <a:srgbClr val="188038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188038"/>
                          </a:solidFill>
                        </a:rPr>
                        <a:t>catch</a:t>
                      </a:r>
                      <a:r>
                        <a:rPr lang="en-US" sz="1800"/>
                        <a:t> + </a:t>
                      </a:r>
                      <a:r>
                        <a:rPr lang="en-US" sz="1800">
                          <a:solidFill>
                            <a:srgbClr val="188038"/>
                          </a:solidFill>
                        </a:rPr>
                        <a:t>finally</a:t>
                      </a:r>
                      <a:endParaRPr sz="1800">
                        <a:solidFill>
                          <a:srgbClr val="188038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❌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Invalid — </a:t>
                      </a:r>
                      <a:r>
                        <a:rPr lang="en-US" sz="1800">
                          <a:solidFill>
                            <a:srgbClr val="188038"/>
                          </a:solidFill>
                        </a:rPr>
                        <a:t>try</a:t>
                      </a:r>
                      <a:r>
                        <a:rPr lang="en-US" sz="1800"/>
                        <a:t> is mandatory</a:t>
                      </a:r>
                      <a:endParaRPr sz="18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41"/>
          <p:cNvSpPr txBox="1"/>
          <p:nvPr>
            <p:ph type="title"/>
          </p:nvPr>
        </p:nvSpPr>
        <p:spPr>
          <a:xfrm>
            <a:off x="416504" y="298475"/>
            <a:ext cx="10763100" cy="524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</a:t>
            </a:r>
            <a:r>
              <a:rPr lang="en-US">
                <a:solidFill>
                  <a:schemeClr val="accent6"/>
                </a:solidFill>
              </a:rPr>
              <a:t>ry-with-resources</a:t>
            </a:r>
            <a:endParaRPr sz="5700">
              <a:solidFill>
                <a:schemeClr val="accent6"/>
              </a:solidFill>
            </a:endParaRPr>
          </a:p>
        </p:txBody>
      </p:sp>
      <p:sp>
        <p:nvSpPr>
          <p:cNvPr id="512" name="Google Shape;512;p41"/>
          <p:cNvSpPr txBox="1"/>
          <p:nvPr>
            <p:ph idx="4" type="subTitle"/>
          </p:nvPr>
        </p:nvSpPr>
        <p:spPr>
          <a:xfrm>
            <a:off x="4121431" y="6365150"/>
            <a:ext cx="7058100" cy="228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p41"/>
          <p:cNvSpPr txBox="1"/>
          <p:nvPr>
            <p:ph idx="1" type="body"/>
          </p:nvPr>
        </p:nvSpPr>
        <p:spPr>
          <a:xfrm>
            <a:off x="416500" y="989700"/>
            <a:ext cx="10197600" cy="5250900"/>
          </a:xfrm>
          <a:prstGeom prst="rect">
            <a:avLst/>
          </a:prstGeom>
        </p:spPr>
        <p:txBody>
          <a:bodyPr anchorCtr="0" anchor="t" bIns="0" lIns="18275" spcFirstLastPara="1" rIns="0" wrap="square" tIns="0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hlink"/>
                </a:solidFill>
                <a:hlinkClick r:id="rId3"/>
              </a:rPr>
              <a:t>https://docs.google.com/document/d/11Q-7m5YXCGYiGoR9ivBCn2Sz5LuvqV8juczs7q3dLDE/edit?usp=sharing</a:t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42"/>
          <p:cNvSpPr txBox="1"/>
          <p:nvPr>
            <p:ph type="title"/>
          </p:nvPr>
        </p:nvSpPr>
        <p:spPr>
          <a:xfrm>
            <a:off x="416504" y="298475"/>
            <a:ext cx="10763100" cy="524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r>
              <a:rPr lang="en-US">
                <a:solidFill>
                  <a:schemeClr val="accent6"/>
                </a:solidFill>
              </a:rPr>
              <a:t>Avoiding empty or overly generic catch blocks</a:t>
            </a:r>
            <a:endParaRPr sz="5700">
              <a:solidFill>
                <a:schemeClr val="accent6"/>
              </a:solidFill>
            </a:endParaRPr>
          </a:p>
        </p:txBody>
      </p:sp>
      <p:sp>
        <p:nvSpPr>
          <p:cNvPr id="519" name="Google Shape;519;p42"/>
          <p:cNvSpPr txBox="1"/>
          <p:nvPr>
            <p:ph idx="4" type="subTitle"/>
          </p:nvPr>
        </p:nvSpPr>
        <p:spPr>
          <a:xfrm>
            <a:off x="4121431" y="6365150"/>
            <a:ext cx="7058100" cy="228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" name="Google Shape;520;p42"/>
          <p:cNvSpPr txBox="1"/>
          <p:nvPr>
            <p:ph idx="1" type="body"/>
          </p:nvPr>
        </p:nvSpPr>
        <p:spPr>
          <a:xfrm>
            <a:off x="416500" y="989700"/>
            <a:ext cx="10197600" cy="5250900"/>
          </a:xfrm>
          <a:prstGeom prst="rect">
            <a:avLst/>
          </a:prstGeom>
        </p:spPr>
        <p:txBody>
          <a:bodyPr anchorCtr="0" anchor="t" bIns="0" lIns="18275" spcFirstLastPara="1" rIns="0" wrap="square" tIns="0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hlink"/>
                </a:solidFill>
                <a:hlinkClick r:id="rId3"/>
              </a:rPr>
              <a:t>https://docs.google.com/document/d/1yWzyw_ggySQBIFv5MPOim0UiGbSLk-kySYiICFLcll8/edit?usp=sharing</a:t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LUS Digital Slides Theme">
  <a:themeElements>
    <a:clrScheme name="TELUS Digital 2018">
      <a:dk1>
        <a:srgbClr val="2C2E30"/>
      </a:dk1>
      <a:lt1>
        <a:srgbClr val="FFFFFF"/>
      </a:lt1>
      <a:dk2>
        <a:srgbClr val="7733BB"/>
      </a:dk2>
      <a:lt2>
        <a:srgbClr val="F2EFF4"/>
      </a:lt2>
      <a:accent1>
        <a:srgbClr val="676E72"/>
      </a:accent1>
      <a:accent2>
        <a:srgbClr val="8B959C"/>
      </a:accent2>
      <a:accent3>
        <a:srgbClr val="E4E6E8"/>
      </a:accent3>
      <a:accent4>
        <a:srgbClr val="4B286D"/>
      </a:accent4>
      <a:accent5>
        <a:srgbClr val="613888"/>
      </a:accent5>
      <a:accent6>
        <a:srgbClr val="2B8000"/>
      </a:accent6>
      <a:hlink>
        <a:srgbClr val="66CC02"/>
      </a:hlink>
      <a:folHlink>
        <a:srgbClr val="6A6E7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TELUS Digital 2018">
      <a:dk1>
        <a:srgbClr val="54595F"/>
      </a:dk1>
      <a:lt1>
        <a:srgbClr val="FFFFFF"/>
      </a:lt1>
      <a:dk2>
        <a:srgbClr val="4B286D"/>
      </a:dk2>
      <a:lt2>
        <a:srgbClr val="F7F7F8"/>
      </a:lt2>
      <a:accent1>
        <a:srgbClr val="2A2C2E"/>
      </a:accent1>
      <a:accent2>
        <a:srgbClr val="6A6E74"/>
      </a:accent2>
      <a:accent3>
        <a:srgbClr val="9DA5AA"/>
      </a:accent3>
      <a:accent4>
        <a:srgbClr val="66CC00"/>
      </a:accent4>
      <a:accent5>
        <a:srgbClr val="248700"/>
      </a:accent5>
      <a:accent6>
        <a:srgbClr val="D8D8D8"/>
      </a:accent6>
      <a:hlink>
        <a:srgbClr val="248700"/>
      </a:hlink>
      <a:folHlink>
        <a:srgbClr val="6A6E7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